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the Word at the beginning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One with God the Lord Most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hidden glory in creation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didn't want heaven without 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So Jesus You brought heaven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86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Death could not hold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veil tore before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heavens are roaring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praise of Your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have no rival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no equal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and forever God You reign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kingdom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02" y="692696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can stand against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336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2024-09-16T07:20:38Z</dcterms:modified>
</cp:coreProperties>
</file>