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950" r:id="rId2"/>
    <p:sldId id="453" r:id="rId3"/>
    <p:sldId id="447" r:id="rId4"/>
    <p:sldId id="448" r:id="rId5"/>
    <p:sldId id="449" r:id="rId6"/>
    <p:sldId id="450" r:id="rId7"/>
    <p:sldId id="451" r:id="rId8"/>
    <p:sldId id="452" r:id="rId9"/>
    <p:sldId id="670" r:id="rId10"/>
    <p:sldId id="671" r:id="rId11"/>
    <p:sldId id="672" r:id="rId12"/>
    <p:sldId id="673" r:id="rId13"/>
    <p:sldId id="674" r:id="rId14"/>
    <p:sldId id="512" r:id="rId15"/>
    <p:sldId id="513" r:id="rId16"/>
    <p:sldId id="514" r:id="rId17"/>
    <p:sldId id="1219" r:id="rId18"/>
    <p:sldId id="1220" r:id="rId19"/>
    <p:sldId id="1221" r:id="rId20"/>
    <p:sldId id="1222" r:id="rId21"/>
    <p:sldId id="1223" r:id="rId22"/>
    <p:sldId id="1227" r:id="rId23"/>
    <p:sldId id="1232" r:id="rId24"/>
    <p:sldId id="1233" r:id="rId25"/>
    <p:sldId id="1228" r:id="rId26"/>
    <p:sldId id="1234" r:id="rId27"/>
    <p:sldId id="518" r:id="rId28"/>
    <p:sldId id="520" r:id="rId29"/>
    <p:sldId id="521" r:id="rId30"/>
    <p:sldId id="522" r:id="rId31"/>
    <p:sldId id="838" r:id="rId32"/>
    <p:sldId id="840" r:id="rId33"/>
    <p:sldId id="524" r:id="rId34"/>
    <p:sldId id="841" r:id="rId35"/>
    <p:sldId id="842" r:id="rId36"/>
    <p:sldId id="843" r:id="rId37"/>
    <p:sldId id="525" r:id="rId38"/>
    <p:sldId id="438" r:id="rId39"/>
    <p:sldId id="439" r:id="rId40"/>
    <p:sldId id="440" r:id="rId41"/>
    <p:sldId id="441" r:id="rId42"/>
    <p:sldId id="442" r:id="rId43"/>
    <p:sldId id="443" r:id="rId44"/>
    <p:sldId id="444" r:id="rId45"/>
    <p:sldId id="445" r:id="rId46"/>
    <p:sldId id="1244" r:id="rId47"/>
    <p:sldId id="1245" r:id="rId48"/>
    <p:sldId id="1246" r:id="rId49"/>
    <p:sldId id="1247" r:id="rId50"/>
    <p:sldId id="1248" r:id="rId51"/>
    <p:sldId id="1249" r:id="rId52"/>
    <p:sldId id="1250" r:id="rId53"/>
    <p:sldId id="946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453"/>
            <p14:sldId id="447"/>
            <p14:sldId id="448"/>
            <p14:sldId id="449"/>
            <p14:sldId id="450"/>
            <p14:sldId id="451"/>
            <p14:sldId id="452"/>
            <p14:sldId id="670"/>
            <p14:sldId id="671"/>
            <p14:sldId id="672"/>
            <p14:sldId id="673"/>
            <p14:sldId id="674"/>
            <p14:sldId id="512"/>
            <p14:sldId id="513"/>
            <p14:sldId id="514"/>
            <p14:sldId id="1219"/>
            <p14:sldId id="1220"/>
            <p14:sldId id="1221"/>
            <p14:sldId id="1222"/>
            <p14:sldId id="1223"/>
            <p14:sldId id="1227"/>
            <p14:sldId id="1232"/>
            <p14:sldId id="1233"/>
            <p14:sldId id="1228"/>
            <p14:sldId id="1234"/>
            <p14:sldId id="518"/>
            <p14:sldId id="520"/>
            <p14:sldId id="521"/>
            <p14:sldId id="522"/>
            <p14:sldId id="838"/>
            <p14:sldId id="840"/>
            <p14:sldId id="524"/>
            <p14:sldId id="841"/>
            <p14:sldId id="842"/>
            <p14:sldId id="843"/>
            <p14:sldId id="525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1244"/>
            <p14:sldId id="1245"/>
            <p14:sldId id="1246"/>
            <p14:sldId id="1247"/>
            <p14:sldId id="1248"/>
            <p14:sldId id="1249"/>
            <p14:sldId id="1250"/>
            <p14:sldId id="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82265" autoAdjust="0"/>
  </p:normalViewPr>
  <p:slideViewPr>
    <p:cSldViewPr>
      <p:cViewPr varScale="1">
        <p:scale>
          <a:sx n="84" d="100"/>
          <a:sy n="84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Rochester/Peninsula Plus Communities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22nd September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breaks the power of sin and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Whose love is mighty and so much stronger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702671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01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shakes the whole earth with holy thunder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leaves us breathless in awe and wonder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36288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17235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0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brings our chaos back into order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 makes the orphan a son and daughter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of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298137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rules the nations with truth and justice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Shines like the sun in all of its brilliance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139063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704135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</a:t>
            </a:r>
            <a:r>
              <a:rPr lang="en-GB" sz="3600" dirty="0" err="1">
                <a:solidFill>
                  <a:schemeClr val="bg1"/>
                </a:solidFill>
              </a:rPr>
              <a:t>worthy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worthy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112520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This is Our God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7211413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Brandon Lake | Pat Barrett | Phil Wickham | Steven Furtick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Brandon Lake Music; Phil Wickham Music; Simply Global Songs; Capitol CMG Genesis; Housefires Sounds; Music by Elevation Worship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those walls that we called sin and shame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They were like prisons that we couldn’t escape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came and He died and He rose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Those walls are rubble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1/9</a:t>
            </a:r>
          </a:p>
        </p:txBody>
      </p:sp>
    </p:spTree>
    <p:extLst>
      <p:ext uri="{BB962C8B-B14F-4D97-AF65-F5344CB8AC3E}">
        <p14:creationId xmlns:p14="http://schemas.microsoft.com/office/powerpoint/2010/main" val="3684826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those giants we called death and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They were like mountains that stood in our 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came and He died and He rose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Those giants are dead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204622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Hosanna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(Praise Is Rising)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4662491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Brenton Brown | Paul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Baloche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2005, 2006 Integrity's Hosanna! Music (Admin. by Integrity Music Ltd)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Thankyou Music (Admin. by Integrity Music Ltd)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3/9</a:t>
            </a:r>
          </a:p>
        </p:txBody>
      </p:sp>
    </p:spTree>
    <p:extLst>
      <p:ext uri="{BB962C8B-B14F-4D97-AF65-F5344CB8AC3E}">
        <p14:creationId xmlns:p14="http://schemas.microsoft.com/office/powerpoint/2010/main" val="2785631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that fear that took our breath away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Faith so weak that we could barely pray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heard every word every whisper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those altars in the wilderness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Tell the story of His faithfulness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Never once did He fail and He never will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3729947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5/9</a:t>
            </a:r>
          </a:p>
        </p:txBody>
      </p:sp>
    </p:spTree>
    <p:extLst>
      <p:ext uri="{BB962C8B-B14F-4D97-AF65-F5344CB8AC3E}">
        <p14:creationId xmlns:p14="http://schemas.microsoft.com/office/powerpoint/2010/main" val="1807002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pulled me out of that pit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did He did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Who paid for all of our sin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6/9</a:t>
            </a:r>
          </a:p>
        </p:txBody>
      </p:sp>
    </p:spTree>
    <p:extLst>
      <p:ext uri="{BB962C8B-B14F-4D97-AF65-F5344CB8AC3E}">
        <p14:creationId xmlns:p14="http://schemas.microsoft.com/office/powerpoint/2010/main" val="338060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rescued me from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Yahweh </a:t>
            </a:r>
            <a:r>
              <a:rPr lang="en-GB" sz="4000" dirty="0" err="1">
                <a:solidFill>
                  <a:schemeClr val="bg1"/>
                </a:solidFill>
              </a:rPr>
              <a:t>Yahweh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Who gets the glory and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 (Him)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7/9</a:t>
            </a:r>
          </a:p>
        </p:txBody>
      </p:sp>
    </p:spTree>
    <p:extLst>
      <p:ext uri="{BB962C8B-B14F-4D97-AF65-F5344CB8AC3E}">
        <p14:creationId xmlns:p14="http://schemas.microsoft.com/office/powerpoint/2010/main" val="2147548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8/9</a:t>
            </a:r>
          </a:p>
        </p:txBody>
      </p:sp>
    </p:spTree>
    <p:extLst>
      <p:ext uri="{BB962C8B-B14F-4D97-AF65-F5344CB8AC3E}">
        <p14:creationId xmlns:p14="http://schemas.microsoft.com/office/powerpoint/2010/main" val="3237966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9/9</a:t>
            </a:r>
          </a:p>
        </p:txBody>
      </p:sp>
    </p:spTree>
    <p:extLst>
      <p:ext uri="{BB962C8B-B14F-4D97-AF65-F5344CB8AC3E}">
        <p14:creationId xmlns:p14="http://schemas.microsoft.com/office/powerpoint/2010/main" val="433609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Holy Forever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7201044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Brian Johnson | Chris Tomlin | Jason Ingram | Jenn Johnson | Phil Wickham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Phil Wickham Music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Simply Global Songs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S. D. G.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 Essential Songs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My Magnolia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Brian and Jenn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 thousand generations falling down in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sing the song of ages to the Lamb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all who've gone before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all who will believe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Will sing the song of ages to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(Jesus) Your name is the highest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is the greatest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thrones and dominions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powers and positions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9811" y="-4219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64978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Praise is rising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Eyes are turning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Hope is stirring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Hearts are yearning for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long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28377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3/10</a:t>
            </a:r>
          </a:p>
        </p:txBody>
      </p:sp>
    </p:spTree>
    <p:extLst>
      <p:ext uri="{BB962C8B-B14F-4D97-AF65-F5344CB8AC3E}">
        <p14:creationId xmlns:p14="http://schemas.microsoft.com/office/powerpoint/2010/main" val="1408307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If you've been forgiven and if you've been redeemed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the song forever to the Lamb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If you walk in freedom and if you bear His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the song forever to the Lamb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sing the song forever and amen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28377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4/10</a:t>
            </a:r>
          </a:p>
        </p:txBody>
      </p:sp>
    </p:spTree>
    <p:extLst>
      <p:ext uri="{BB962C8B-B14F-4D97-AF65-F5344CB8AC3E}">
        <p14:creationId xmlns:p14="http://schemas.microsoft.com/office/powerpoint/2010/main" val="2044400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44408" y="44624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5/10</a:t>
            </a:r>
          </a:p>
        </p:txBody>
      </p:sp>
    </p:spTree>
    <p:extLst>
      <p:ext uri="{BB962C8B-B14F-4D97-AF65-F5344CB8AC3E}">
        <p14:creationId xmlns:p14="http://schemas.microsoft.com/office/powerpoint/2010/main" val="2864160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Hear Your people sing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the King of Kings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4609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6/10</a:t>
            </a:r>
          </a:p>
        </p:txBody>
      </p:sp>
    </p:spTree>
    <p:extLst>
      <p:ext uri="{BB962C8B-B14F-4D97-AF65-F5344CB8AC3E}">
        <p14:creationId xmlns:p14="http://schemas.microsoft.com/office/powerpoint/2010/main" val="3063323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(Jesus) Your name is the highest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is the greatest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thrones and dominions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powers and positions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1558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7/10</a:t>
            </a:r>
          </a:p>
        </p:txBody>
      </p:sp>
    </p:spTree>
    <p:extLst>
      <p:ext uri="{BB962C8B-B14F-4D97-AF65-F5344CB8AC3E}">
        <p14:creationId xmlns:p14="http://schemas.microsoft.com/office/powerpoint/2010/main" val="1806542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3703381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Hear Your people sing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the King of Kings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8233" y="994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9/10</a:t>
            </a:r>
          </a:p>
        </p:txBody>
      </p:sp>
    </p:spTree>
    <p:extLst>
      <p:ext uri="{BB962C8B-B14F-4D97-AF65-F5344CB8AC3E}">
        <p14:creationId xmlns:p14="http://schemas.microsoft.com/office/powerpoint/2010/main" val="482190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4319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718235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7200">
              <a:solidFill>
                <a:schemeClr val="bg1"/>
              </a:solidFill>
            </a:endParaRPr>
          </a:p>
          <a:p>
            <a:r>
              <a:rPr lang="en-GB" sz="7200">
                <a:solidFill>
                  <a:schemeClr val="bg1"/>
                </a:solidFill>
              </a:rPr>
              <a:t>What </a:t>
            </a:r>
            <a:r>
              <a:rPr lang="en-GB" sz="7200" dirty="0">
                <a:solidFill>
                  <a:schemeClr val="bg1"/>
                </a:solidFill>
              </a:rPr>
              <a:t>A Beautiful Name</a:t>
            </a:r>
          </a:p>
          <a:p>
            <a:r>
              <a:rPr lang="en-GB" sz="1200" dirty="0"/>
              <a:t>CCLI Song # 7068424</a:t>
            </a:r>
          </a:p>
          <a:p>
            <a:r>
              <a:rPr lang="en-GB" sz="1200" dirty="0"/>
              <a:t>Ben Fielding | Brooke </a:t>
            </a:r>
            <a:r>
              <a:rPr lang="en-GB" sz="1200" dirty="0" err="1"/>
              <a:t>Ligertwood</a:t>
            </a:r>
            <a:endParaRPr lang="en-GB" sz="1200" dirty="0"/>
          </a:p>
          <a:p>
            <a:r>
              <a:rPr lang="en-GB" sz="1200" dirty="0"/>
              <a:t>© 2016 </a:t>
            </a:r>
            <a:r>
              <a:rPr lang="en-GB" sz="1200" dirty="0" err="1"/>
              <a:t>Hillsong</a:t>
            </a:r>
            <a:r>
              <a:rPr lang="en-GB" sz="1200" dirty="0"/>
              <a:t> Music Publishing Australia (Admin. by </a:t>
            </a:r>
            <a:r>
              <a:rPr lang="en-GB" sz="1200" dirty="0" err="1"/>
              <a:t>Hillsong</a:t>
            </a:r>
            <a:r>
              <a:rPr lang="en-GB" sz="1200" dirty="0"/>
              <a:t> Music Publishing UK)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were the Word at the beginning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One with God the Lord Most High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Your hidden glory in creation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Now revealed in You our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 err="1">
                <a:solidFill>
                  <a:schemeClr val="bg1"/>
                </a:solidFill>
              </a:rPr>
              <a:t>‘Cause</a:t>
            </a:r>
            <a:r>
              <a:rPr lang="en-GB" sz="36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(Washed away)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What a beautiful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beautiful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 Christ my King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beautiful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Nothing compares to this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beautiful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didn't want heaven without us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So Jesus You brought heaven down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My sin was great Your love was greater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could separate us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986" y="764704"/>
            <a:ext cx="8640960" cy="6552728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What a wonderful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wonderful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 Christ my King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wonderful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Nothing compares to this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wonderful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wonderful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552728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Death could not hold You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veil tore before You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 silence the boast of sin and grave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heavens are roaring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praise of Your glory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For You are raised to life again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552728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have no rival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 have no equal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Now and forever God You reign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Yours is the kingdom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Yours is the glory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Yours is the Name above all names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402" y="692696"/>
            <a:ext cx="8640960" cy="6552728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What a powerful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powerful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 Christ my King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powerful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Nothing can stand against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powerful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7200" dirty="0">
              <a:solidFill>
                <a:schemeClr val="bg1"/>
              </a:solidFill>
            </a:endParaRPr>
          </a:p>
          <a:p>
            <a:r>
              <a:rPr lang="en-GB" sz="7200" dirty="0">
                <a:solidFill>
                  <a:schemeClr val="bg1"/>
                </a:solidFill>
              </a:rPr>
              <a:t>Trust In God</a:t>
            </a:r>
          </a:p>
          <a:p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CCLI Song # 7206001</a:t>
            </a:r>
          </a:p>
          <a:p>
            <a:r>
              <a:rPr lang="en-GB" sz="1200" dirty="0"/>
              <a:t>Brandon Lake | Chris Brown | Mitch Wong | Steven Furtick</a:t>
            </a:r>
          </a:p>
          <a:p>
            <a:r>
              <a:rPr lang="en-GB" sz="1200" dirty="0"/>
              <a:t>© Brandon Lake Music; Music by Elevation Worship Publishing; A Wong Made Write Publishing; Integrity's Praise! Music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Blessed assurance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is mine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He's been my fourth man in the fire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Time after time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Born of His Spirit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Washed in His blood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what He did for me on Calvary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Is more than enough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trust in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One who will never fail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will never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8959825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Perfect submission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is at rest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know the author of tomorrow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Has ordered my steps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this is my story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this is my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I’m praising my risen King and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the day long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67204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welcome You here Lord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trust in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One who will never fail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will never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33405232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sought the Lord and He heard and He answered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sought the Lord and He heard and He answered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sought the Lord and He heard and He answered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That’s why I trust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That’s why (I trust Him)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757437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trust in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One who will never fail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will never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270274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323528" y="116632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2 Corinthians 14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May the grace of the Lord Jesus Christ, and the love of God, and the fellowship of the Holy Spirit be with you all</a:t>
            </a:r>
          </a:p>
        </p:txBody>
      </p:sp>
    </p:spTree>
    <p:extLst>
      <p:ext uri="{BB962C8B-B14F-4D97-AF65-F5344CB8AC3E}">
        <p14:creationId xmlns:p14="http://schemas.microsoft.com/office/powerpoint/2010/main" val="397471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Hear the sound of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Hearts returning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Your Kingdom</a:t>
            </a:r>
          </a:p>
          <a:p>
            <a:r>
              <a:rPr lang="en-GB" sz="3600" dirty="0">
                <a:solidFill>
                  <a:schemeClr val="bg1"/>
                </a:solidFill>
              </a:rPr>
              <a:t>Broken lives are made new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make us new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16403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 err="1">
                <a:solidFill>
                  <a:schemeClr val="bg1"/>
                </a:solidFill>
              </a:rPr>
              <a:t>‘Cause</a:t>
            </a:r>
            <a:r>
              <a:rPr lang="en-GB" sz="36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(Washed away)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70935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welcome You here Lord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85628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This Is Amazing Grace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6333821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Jeremy Riddle | Josh Farro | Phil Wickham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WC Music Corp.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Phil Wickham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Seems Like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Sing My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7839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10970</TotalTime>
  <Words>2018</Words>
  <Application>Microsoft Office PowerPoint</Application>
  <PresentationFormat>On-screen Show (4:3)</PresentationFormat>
  <Paragraphs>308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534</cp:revision>
  <dcterms:created xsi:type="dcterms:W3CDTF">2019-09-23T12:06:27Z</dcterms:created>
  <dcterms:modified xsi:type="dcterms:W3CDTF">2024-09-16T07:34:20Z</dcterms:modified>
</cp:coreProperties>
</file>