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3" r:id="rId3"/>
    <p:sldId id="520" r:id="rId4"/>
    <p:sldId id="521" r:id="rId5"/>
    <p:sldId id="52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25/09/2023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4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20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285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2023-09-25T09:36:15Z</dcterms:modified>
</cp:coreProperties>
</file>