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10" r:id="rId2"/>
    <p:sldId id="1025" r:id="rId3"/>
    <p:sldId id="482" r:id="rId4"/>
    <p:sldId id="611" r:id="rId5"/>
    <p:sldId id="103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1" d="100"/>
          <a:sy n="91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Christ is Enough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6514035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2012 Hillsong MP Songs;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reward and all of my devotion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there's nothing in this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could ever satisfy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trial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I've been set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my all in all the joy of my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this hope will never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Heaven is our home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storm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is here to God be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9825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167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2023-09-25T09:46:05Z</dcterms:modified>
</cp:coreProperties>
</file>