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23" r:id="rId3"/>
    <p:sldId id="524" r:id="rId4"/>
    <p:sldId id="525" r:id="rId5"/>
    <p:sldId id="526" r:id="rId6"/>
    <p:sldId id="52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78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959A721-E207-4936-2E46-7C7D13CDF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Miracles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7158414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Jacob Sooter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Just When Publishing; So Essential Tunes; Bethel Music Publishing; Brandon Lake Music; Maverick City Publishing Worldwide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3198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a house of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a place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every demon trembles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we proclaim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a house of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hearts are full of faith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have our full attention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have the final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452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Come alive in the name of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alive in the name of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a house of miracles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bring everything to the feet of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in the name of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a house of miracles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5288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resurrection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blood runs through our veins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Kingdom triumphs over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Even the coldest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1684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still believe You’re moving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still believe You’re speaking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God, I believe You’re working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things for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fix my eyes on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God, I receive Your vision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God, I believe You’re working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things for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045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206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2023-10-27T17:25:03Z</dcterms:modified>
</cp:coreProperties>
</file>