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2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One Way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4222082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Joel Houston | Jonathon Douglass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2003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lay my life down at Your feet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only One I need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turn to You and You are always there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troubled times it's You I seek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put You first that's all I need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humble all I am all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One way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only One that I could live for</a:t>
            </a:r>
          </a:p>
          <a:p>
            <a:r>
              <a:rPr lang="en-GB" sz="4000" dirty="0">
                <a:solidFill>
                  <a:schemeClr val="bg1"/>
                </a:solidFill>
              </a:rPr>
              <a:t>One way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only One that I could live for</a:t>
            </a:r>
          </a:p>
          <a:p>
            <a:r>
              <a:rPr lang="en-GB" sz="4000" dirty="0">
                <a:solidFill>
                  <a:schemeClr val="bg1"/>
                </a:solidFill>
              </a:rPr>
              <a:t>One way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only One that I could live for</a:t>
            </a:r>
          </a:p>
          <a:p>
            <a:r>
              <a:rPr lang="en-GB" sz="4000" dirty="0">
                <a:solidFill>
                  <a:schemeClr val="bg1"/>
                </a:solidFill>
              </a:rPr>
              <a:t>One way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only One that I could live for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05895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always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Always there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 how and every where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grace abounds so deeply within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never ever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Yesterday today the same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Forever 'til forever meets no 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9479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the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Truth and the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live by faith and not by sight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living all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the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Truth and the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live by faith and not by sight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living all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31064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220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2023-07-31T09:08:34Z</dcterms:modified>
</cp:coreProperties>
</file>