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  <p:sldId id="523" r:id="rId6"/>
    <p:sldId id="423" r:id="rId7"/>
    <p:sldId id="424" r:id="rId8"/>
    <p:sldId id="425" r:id="rId9"/>
    <p:sldId id="42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21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16/08/2023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Battle Belongs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7148126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Brian Johnson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Phil Wickham Music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Simply Global Songs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When all I see is the battle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see my victory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all I see is a mountain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see a mountain moved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as I walk through the shadow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love surrounds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There's nothing to fear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I am safe with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So when I fight I'll fight on my knees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my hands lifted high</a:t>
            </a:r>
          </a:p>
          <a:p>
            <a:r>
              <a:rPr lang="en-GB" sz="4000" dirty="0">
                <a:solidFill>
                  <a:schemeClr val="bg1"/>
                </a:solidFill>
              </a:rPr>
              <a:t>O God the battle belongs to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every fear I lay at Your feet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I'll sing through the night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O God the battle belongs to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707765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if You are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Who can be against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Jesus there's nothing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Impossible for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all I see are the ashes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see the beauty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all I see is a cross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God You see the empty tomb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38348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(An) Almighty Fortress You go before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Nothing can stand against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power of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shine in the shadows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win every battle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Nothing can stand against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power of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689647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Our God</a:t>
            </a:r>
          </a:p>
          <a:p>
            <a:r>
              <a:rPr lang="en-GB" sz="1200" dirty="0"/>
              <a:t> CCLI Song # 5677416</a:t>
            </a:r>
          </a:p>
          <a:p>
            <a:r>
              <a:rPr lang="en-GB" sz="1200" dirty="0"/>
              <a:t>Chris Tomlin | Jesse Reeves | Jonas </a:t>
            </a:r>
            <a:r>
              <a:rPr lang="en-GB" sz="1200" dirty="0" err="1"/>
              <a:t>Myrin</a:t>
            </a:r>
            <a:r>
              <a:rPr lang="en-GB" sz="1200" dirty="0"/>
              <a:t> | Matt Redman</a:t>
            </a:r>
          </a:p>
          <a:p>
            <a:r>
              <a:rPr lang="en-GB" sz="1200" dirty="0"/>
              <a:t>© 2010 </a:t>
            </a:r>
            <a:r>
              <a:rPr lang="en-GB" sz="1200" dirty="0" err="1"/>
              <a:t>sixsteps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 err="1"/>
              <a:t>Vamos</a:t>
            </a:r>
            <a:r>
              <a:rPr lang="en-GB" sz="1200" dirty="0"/>
              <a:t> Publishing (Admin. by Integrity Music)</a:t>
            </a:r>
          </a:p>
          <a:p>
            <a:r>
              <a:rPr lang="en-GB" sz="1200" dirty="0"/>
              <a:t>worshiptogether.com songs (Admin. by Integrity Music)</a:t>
            </a:r>
          </a:p>
          <a:p>
            <a:r>
              <a:rPr lang="en-GB" sz="1200" dirty="0"/>
              <a:t>Atlas Mountain Songs (Admin. by SHOUT! Music Publishing UK)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Water You turned into wine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Opened the eyes of the blind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no 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Into the darkness You shine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Out of the ashes we rise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No 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Our God is greater,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Our God is stronger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God You are higher than any other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 is Healer,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Awesome in power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God,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if Our God is for us,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Then who could ever stop us?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And if our God is with us,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Then what can stand against?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</TotalTime>
  <Words>485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84</cp:revision>
  <dcterms:created xsi:type="dcterms:W3CDTF">2019-09-23T12:06:27Z</dcterms:created>
  <dcterms:modified xsi:type="dcterms:W3CDTF">2023-08-16T18:20:53Z</dcterms:modified>
</cp:coreProperties>
</file>