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1" r:id="rId2"/>
    <p:sldId id="482" r:id="rId3"/>
    <p:sldId id="483" r:id="rId4"/>
    <p:sldId id="484" r:id="rId5"/>
    <p:sldId id="4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165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2025-01-13T12:59:36Z</dcterms:modified>
</cp:coreProperties>
</file>