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950" r:id="rId2"/>
    <p:sldId id="1059" r:id="rId3"/>
    <p:sldId id="545" r:id="rId4"/>
    <p:sldId id="546" r:id="rId5"/>
    <p:sldId id="1351" r:id="rId6"/>
    <p:sldId id="1352" r:id="rId7"/>
    <p:sldId id="552" r:id="rId8"/>
    <p:sldId id="549" r:id="rId9"/>
    <p:sldId id="550" r:id="rId10"/>
    <p:sldId id="553" r:id="rId11"/>
    <p:sldId id="551" r:id="rId12"/>
    <p:sldId id="518" r:id="rId13"/>
    <p:sldId id="520" r:id="rId14"/>
    <p:sldId id="521" r:id="rId15"/>
    <p:sldId id="522" r:id="rId16"/>
    <p:sldId id="523" r:id="rId17"/>
    <p:sldId id="525" r:id="rId18"/>
    <p:sldId id="526" r:id="rId19"/>
    <p:sldId id="532" r:id="rId20"/>
    <p:sldId id="527" r:id="rId21"/>
    <p:sldId id="528" r:id="rId22"/>
    <p:sldId id="529" r:id="rId23"/>
    <p:sldId id="530" r:id="rId24"/>
    <p:sldId id="531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1358" r:id="rId33"/>
    <p:sldId id="1353" r:id="rId34"/>
    <p:sldId id="1354" r:id="rId35"/>
    <p:sldId id="1355" r:id="rId36"/>
    <p:sldId id="1356" r:id="rId37"/>
    <p:sldId id="1357" r:id="rId38"/>
    <p:sldId id="1026" r:id="rId39"/>
    <p:sldId id="1027" r:id="rId40"/>
    <p:sldId id="1028" r:id="rId41"/>
    <p:sldId id="1029" r:id="rId42"/>
    <p:sldId id="954" r:id="rId43"/>
    <p:sldId id="1171" r:id="rId44"/>
    <p:sldId id="1214" r:id="rId45"/>
    <p:sldId id="1122" r:id="rId46"/>
    <p:sldId id="94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545"/>
            <p14:sldId id="546"/>
            <p14:sldId id="1351"/>
            <p14:sldId id="1352"/>
            <p14:sldId id="552"/>
            <p14:sldId id="549"/>
            <p14:sldId id="550"/>
            <p14:sldId id="553"/>
            <p14:sldId id="551"/>
            <p14:sldId id="518"/>
            <p14:sldId id="520"/>
            <p14:sldId id="521"/>
            <p14:sldId id="522"/>
            <p14:sldId id="523"/>
            <p14:sldId id="525"/>
            <p14:sldId id="526"/>
            <p14:sldId id="532"/>
            <p14:sldId id="527"/>
            <p14:sldId id="528"/>
            <p14:sldId id="529"/>
            <p14:sldId id="530"/>
            <p14:sldId id="531"/>
            <p14:sldId id="438"/>
            <p14:sldId id="439"/>
            <p14:sldId id="440"/>
            <p14:sldId id="441"/>
            <p14:sldId id="442"/>
            <p14:sldId id="443"/>
            <p14:sldId id="444"/>
            <p14:sldId id="1358"/>
            <p14:sldId id="1353"/>
            <p14:sldId id="1354"/>
            <p14:sldId id="1355"/>
            <p14:sldId id="1356"/>
            <p14:sldId id="1357"/>
            <p14:sldId id="1026"/>
            <p14:sldId id="1027"/>
            <p14:sldId id="1028"/>
            <p14:sldId id="1029"/>
            <p14:sldId id="954"/>
            <p14:sldId id="1171"/>
            <p14:sldId id="1214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64B2-575A-A27E-54C0-AD150152E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2FA173-B363-5840-2D82-B26A65907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F4027-8638-FCCB-5903-6C3F9CD73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94AC9-B45E-D90A-4B0F-1A8724A3E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118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8D5B-ABA0-4B1D-B9F2-51198F64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7A5EE-0BF7-9D8B-FD50-677B5E344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99C7A-D065-DCB8-C191-E85AC11B3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5DA8D-C4F5-206E-E7A4-4D492AD17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19th January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FA56-D776-348E-C764-4CAC2F97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9EF33B-0154-B876-9B16-4EAF4DAF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7DE05-4DE3-0C2F-7587-2B9FFC6018D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83423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12D6-DA77-3F5E-9230-3425426B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8B8B34-392C-7381-6603-E09FF492C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158C1-5657-BE41-3CAD-B65F60D108E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410791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7213077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Brandon Lake </a:t>
            </a:r>
            <a:r>
              <a:rPr lang="en-GB" sz="1200" dirty="0" err="1">
                <a:solidFill>
                  <a:schemeClr val="bg1"/>
                </a:solidFill>
              </a:rPr>
              <a:t>MusicFor</a:t>
            </a:r>
            <a:r>
              <a:rPr lang="en-GB" sz="1200" dirty="0">
                <a:solidFill>
                  <a:schemeClr val="bg1"/>
                </a:solidFill>
              </a:rPr>
              <a:t> Humans </a:t>
            </a:r>
            <a:r>
              <a:rPr lang="en-GB" sz="1200" dirty="0" err="1">
                <a:solidFill>
                  <a:schemeClr val="bg1"/>
                </a:solidFill>
              </a:rPr>
              <a:t>PublishingMaverick</a:t>
            </a:r>
            <a:r>
              <a:rPr lang="en-GB" sz="1200" dirty="0">
                <a:solidFill>
                  <a:schemeClr val="bg1"/>
                </a:solidFill>
              </a:rPr>
              <a:t> City </a:t>
            </a:r>
            <a:r>
              <a:rPr lang="en-GB" sz="1200" dirty="0" err="1">
                <a:solidFill>
                  <a:schemeClr val="bg1"/>
                </a:solidFill>
              </a:rPr>
              <a:t>PublishingCapitol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GenesisCapitol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ParagonHousefires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SoundsWriter's</a:t>
            </a:r>
            <a:r>
              <a:rPr lang="en-GB" sz="1200" dirty="0">
                <a:solidFill>
                  <a:schemeClr val="bg1"/>
                </a:solidFill>
              </a:rPr>
              <a:t> Roof </a:t>
            </a:r>
            <a:r>
              <a:rPr lang="en-GB" sz="1200" dirty="0" err="1">
                <a:solidFill>
                  <a:schemeClr val="bg1"/>
                </a:solidFill>
              </a:rPr>
              <a:t>PublishingMusic</a:t>
            </a:r>
            <a:r>
              <a:rPr lang="en-GB" sz="1200" dirty="0">
                <a:solidFill>
                  <a:schemeClr val="bg1"/>
                </a:solidFill>
              </a:rPr>
              <a:t>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87518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Thanksgiving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7199589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Nick Herbert | Taku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Mudere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| Zo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Chilengwe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Capitol CMG Genesis; Safe and Sound Music; Remaining portion is unaffiliated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75DB-F9C2-56C9-302A-D9210C10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5062-F316-1913-861D-7B09E59589F5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9F5F8F-5B33-E5ED-D106-753BFFCE213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A64C-F04E-5AED-00AE-F14638C8F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88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03984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58916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94296-24A1-B0EC-8701-5F926EB8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3B3C-2FCB-42B2-F508-89C178D21FE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8A3177-DD6E-31C0-154F-A4AFC1AD85F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4F0C9-9648-9CA7-F593-30A03583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2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Enter in (Enter in)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courts with praise (His courts with praise)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465C-EE91-A0C5-FCC2-A0903BC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1" y="0"/>
            <a:ext cx="48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9D591-AE3A-2618-1CD7-2DC64310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EB5AEE-0DF1-B4F6-151C-93F77486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D0EAE-F0CA-2A45-29DA-0790DB8B210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29142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F335C-AEE2-4CC7-9C26-BD7B43C6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8DC42F-7799-DAE4-6F0C-1323E8730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Magnify (Magnify)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Holy Name (His Holy Name)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greatly (For He is greatly)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be praised (To be praised)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542DD-D8C0-735A-9FE5-0F850BBDC1E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756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BF4A-7A19-DF6B-3E5B-EDB06679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EBF80F-BD2D-4504-FDA6-86A0FFB9D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lift up a shout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shall praise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shall we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our God made a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give Him our thanksgiving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B8D22-9B6A-3AB7-A6E5-2A2B516F6DD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12950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001D-BEFE-BD02-199A-A335574E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7B5509-E76C-AC17-1523-0E59B073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Even if the rocks cry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drown them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a louder shout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the battles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praise You Lord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You are always worthy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1AA6E-5855-5DDA-44D4-8AC95B35777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428902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56F3-19A2-F7FA-AEDD-C14F1944B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A404C-0957-C0C6-585D-5F251D803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honour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it again and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97D06-1EC4-A4ED-DB40-F764385EF7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05778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1211</Words>
  <Application>Microsoft Office PowerPoint</Application>
  <PresentationFormat>On-screen Show (4:3)</PresentationFormat>
  <Paragraphs>251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53</cp:revision>
  <dcterms:created xsi:type="dcterms:W3CDTF">2024-09-27T16:56:29Z</dcterms:created>
  <dcterms:modified xsi:type="dcterms:W3CDTF">2025-01-13T13:09:53Z</dcterms:modified>
</cp:coreProperties>
</file>