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421" r:id="rId3"/>
    <p:sldId id="636" r:id="rId4"/>
    <p:sldId id="637" r:id="rId5"/>
    <p:sldId id="453" r:id="rId6"/>
    <p:sldId id="447" r:id="rId7"/>
    <p:sldId id="448" r:id="rId8"/>
    <p:sldId id="449" r:id="rId9"/>
    <p:sldId id="616" r:id="rId10"/>
    <p:sldId id="635" r:id="rId11"/>
    <p:sldId id="386" r:id="rId12"/>
    <p:sldId id="404" r:id="rId13"/>
    <p:sldId id="387" r:id="rId14"/>
    <p:sldId id="403" r:id="rId15"/>
    <p:sldId id="643" r:id="rId16"/>
    <p:sldId id="644" r:id="rId17"/>
    <p:sldId id="645" r:id="rId18"/>
    <p:sldId id="646" r:id="rId19"/>
    <p:sldId id="647" r:id="rId20"/>
    <p:sldId id="617" r:id="rId21"/>
    <p:sldId id="618" r:id="rId22"/>
    <p:sldId id="619" r:id="rId23"/>
    <p:sldId id="423" r:id="rId24"/>
    <p:sldId id="424" r:id="rId25"/>
    <p:sldId id="425" r:id="rId26"/>
    <p:sldId id="426" r:id="rId27"/>
    <p:sldId id="54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97" d="100"/>
          <a:sy n="97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love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all His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Him ever all our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us seek His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our lives to be His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alone shall be our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we see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He has cleansed and sanctified us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Himself has set us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141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5020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25209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747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My God Is So Great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2501437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Ruth Harms Calkin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1959, 2002 Nuggets of Truth (Admin. by Nuggets of Truth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Honour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420359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</a:t>
            </a:r>
            <a:r>
              <a:rPr lang="en-GB" sz="1200" dirty="0" err="1">
                <a:solidFill>
                  <a:schemeClr val="bg1"/>
                </a:solidFill>
              </a:rPr>
              <a:t>Falson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Father we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Precious Jesus our Saviour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fire for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My God is so great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There's nothing my God can not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God is so great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God can make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The mountains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rivers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stars are His handiwork too</a:t>
            </a:r>
            <a:br>
              <a:rPr lang="en-GB" sz="4200" dirty="0">
                <a:solidFill>
                  <a:schemeClr val="bg1"/>
                </a:solidFill>
              </a:rPr>
            </a:br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My God is so great</a:t>
            </a:r>
          </a:p>
          <a:p>
            <a:r>
              <a:rPr lang="en-GB" sz="42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There's nothing my God can not do (for you)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Good God Father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1083</Words>
  <Application>Microsoft Office PowerPoint</Application>
  <PresentationFormat>On-screen Show (4:3)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173</cp:revision>
  <dcterms:created xsi:type="dcterms:W3CDTF">2019-09-23T12:06:27Z</dcterms:created>
  <dcterms:modified xsi:type="dcterms:W3CDTF">2022-05-09T12:39:44Z</dcterms:modified>
</cp:coreProperties>
</file>