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50" r:id="rId3"/>
    <p:sldId id="461" r:id="rId4"/>
    <p:sldId id="462" r:id="rId5"/>
    <p:sldId id="554" r:id="rId6"/>
    <p:sldId id="551" r:id="rId7"/>
    <p:sldId id="447" r:id="rId8"/>
    <p:sldId id="448" r:id="rId9"/>
    <p:sldId id="449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11" r:id="rId19"/>
    <p:sldId id="512" r:id="rId20"/>
    <p:sldId id="513" r:id="rId21"/>
    <p:sldId id="514" r:id="rId22"/>
    <p:sldId id="501" r:id="rId23"/>
    <p:sldId id="537" r:id="rId24"/>
    <p:sldId id="53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06-02-2022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Jireh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7164826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Chandler Moore | Chris Brown | Naomi Raine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Chandler Moore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Heritage Worship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Naomi Raine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7794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I'll never be more loved than I am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Wasn't holding You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there's nothing I can do to let You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 doesn't take a trophy to make You proud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I'll never be more loved than I am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2773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Going through a storm but I won't go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hear Your voice carried in the rhythm of the wind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call me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would cross an ocean so I wouldn't drown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been closer than You are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44285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content in every circumstance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Jireh You are enough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Forever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Always enough</a:t>
            </a:r>
          </a:p>
          <a:p>
            <a:r>
              <a:rPr lang="en-GB" sz="4400" dirty="0">
                <a:solidFill>
                  <a:schemeClr val="bg1"/>
                </a:solidFill>
              </a:rPr>
              <a:t>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0706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don't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forget how I feel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mountaintop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can see so clear what it's all about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Stay by my side when the sun goes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Don't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forget how I feel right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083056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I'm already loved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already chosen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know what You've spoken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already loved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More than I could imagine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that is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728001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He dresses the lilies with beauty and </a:t>
            </a:r>
            <a:r>
              <a:rPr lang="en-GB" sz="4400" dirty="0" err="1">
                <a:solidFill>
                  <a:schemeClr val="bg1"/>
                </a:solidFill>
              </a:rPr>
              <a:t>splendor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How much more will He clothe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will He clothe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He watches over every sparrow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86165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More than you ask think or imagine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According to His power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Working in us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How much more does He love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912364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This is my desire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1866132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050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41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9E9C2-6CED-4D50-8D20-055CD2B1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This is my desire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honour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with all my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have within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give You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that I adore is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92576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Lord I give You my heart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give You my soul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live for You alone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breath that I take</a:t>
            </a:r>
          </a:p>
          <a:p>
            <a:r>
              <a:rPr lang="en-GB" sz="6000" dirty="0" err="1">
                <a:solidFill>
                  <a:schemeClr val="bg1"/>
                </a:solidFill>
              </a:rPr>
              <a:t>Ev'ry</a:t>
            </a:r>
            <a:r>
              <a:rPr lang="en-GB" sz="6000" dirty="0">
                <a:solidFill>
                  <a:schemeClr val="bg1"/>
                </a:solidFill>
              </a:rPr>
              <a:t> moment I'm awake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have Your way in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365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Majesty majesty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grace has found me just as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Empty handed but alive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 </a:t>
            </a:r>
            <a:r>
              <a:rPr lang="en-GB" sz="4400" dirty="0" err="1">
                <a:solidFill>
                  <a:schemeClr val="bg1"/>
                </a:solidFill>
              </a:rPr>
              <a:t>majesty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Forever I am changed by Your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Your majesty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244018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Everlasting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4556538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Ken Riley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2005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7678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Strength will rise as we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will wait upon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000" dirty="0">
              <a:solidFill>
                <a:schemeClr val="bg1"/>
              </a:solidFill>
            </a:endParaRP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Our God You reign forever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Our Hope our strong </a:t>
            </a:r>
            <a:r>
              <a:rPr lang="en-GB" sz="5000" dirty="0" err="1">
                <a:solidFill>
                  <a:schemeClr val="bg1"/>
                </a:solidFill>
              </a:rPr>
              <a:t>Deliv'rer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You are 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everlasting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do not faint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won't grow weary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You're the defender of the weak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comfort those in need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lift us up on wings like eagles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913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146</cp:revision>
  <dcterms:created xsi:type="dcterms:W3CDTF">2019-09-23T12:06:27Z</dcterms:created>
  <dcterms:modified xsi:type="dcterms:W3CDTF">2022-01-31T16:43:26Z</dcterms:modified>
</cp:coreProperties>
</file>