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59" r:id="rId2"/>
    <p:sldId id="736" r:id="rId3"/>
    <p:sldId id="460" r:id="rId4"/>
    <p:sldId id="477" r:id="rId5"/>
    <p:sldId id="478" r:id="rId6"/>
    <p:sldId id="487" r:id="rId7"/>
    <p:sldId id="488" r:id="rId8"/>
    <p:sldId id="489" r:id="rId9"/>
    <p:sldId id="490" r:id="rId10"/>
    <p:sldId id="701" r:id="rId11"/>
    <p:sldId id="453" r:id="rId12"/>
    <p:sldId id="447" r:id="rId13"/>
    <p:sldId id="448" r:id="rId14"/>
    <p:sldId id="449" r:id="rId15"/>
    <p:sldId id="616" r:id="rId16"/>
    <p:sldId id="707" r:id="rId17"/>
    <p:sldId id="708" r:id="rId18"/>
    <p:sldId id="421" r:id="rId19"/>
    <p:sldId id="422" r:id="rId20"/>
    <p:sldId id="388" r:id="rId21"/>
    <p:sldId id="389" r:id="rId22"/>
    <p:sldId id="390" r:id="rId23"/>
    <p:sldId id="610" r:id="rId24"/>
    <p:sldId id="518" r:id="rId25"/>
    <p:sldId id="482" r:id="rId26"/>
    <p:sldId id="611" r:id="rId27"/>
    <p:sldId id="716" r:id="rId28"/>
    <p:sldId id="605" r:id="rId29"/>
    <p:sldId id="540" r:id="rId30"/>
    <p:sldId id="74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>
      <p:cViewPr varScale="1">
        <p:scale>
          <a:sx n="102" d="100"/>
          <a:sy n="102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13-11-2022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1094</Words>
  <Application>Microsoft Office PowerPoint</Application>
  <PresentationFormat>On-screen Show (4:3)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229</cp:revision>
  <dcterms:created xsi:type="dcterms:W3CDTF">2019-09-23T12:06:27Z</dcterms:created>
  <dcterms:modified xsi:type="dcterms:W3CDTF">2022-11-10T10:23:09Z</dcterms:modified>
</cp:coreProperties>
</file>