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483" r:id="rId3"/>
    <p:sldId id="48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04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139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2024-11-08T09:01:16Z</dcterms:modified>
</cp:coreProperties>
</file>