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459" r:id="rId2"/>
    <p:sldId id="423" r:id="rId3"/>
    <p:sldId id="424" r:id="rId4"/>
    <p:sldId id="425" r:id="rId5"/>
    <p:sldId id="426" r:id="rId6"/>
    <p:sldId id="628" r:id="rId7"/>
    <p:sldId id="629" r:id="rId8"/>
    <p:sldId id="630" r:id="rId9"/>
    <p:sldId id="631" r:id="rId10"/>
    <p:sldId id="632" r:id="rId11"/>
    <p:sldId id="451" r:id="rId12"/>
    <p:sldId id="452" r:id="rId13"/>
    <p:sldId id="633" r:id="rId14"/>
    <p:sldId id="447" r:id="rId15"/>
    <p:sldId id="448" r:id="rId16"/>
    <p:sldId id="449" r:id="rId17"/>
    <p:sldId id="332" r:id="rId18"/>
    <p:sldId id="454" r:id="rId19"/>
    <p:sldId id="455" r:id="rId20"/>
    <p:sldId id="456" r:id="rId21"/>
    <p:sldId id="457" r:id="rId22"/>
    <p:sldId id="458" r:id="rId23"/>
    <p:sldId id="476" r:id="rId24"/>
    <p:sldId id="477" r:id="rId25"/>
    <p:sldId id="478" r:id="rId26"/>
    <p:sldId id="479" r:id="rId27"/>
    <p:sldId id="513" r:id="rId28"/>
    <p:sldId id="453" r:id="rId29"/>
    <p:sldId id="607" r:id="rId30"/>
    <p:sldId id="627" r:id="rId31"/>
    <p:sldId id="639" r:id="rId32"/>
    <p:sldId id="640" r:id="rId33"/>
    <p:sldId id="641" r:id="rId34"/>
    <p:sldId id="642" r:id="rId35"/>
    <p:sldId id="643" r:id="rId36"/>
    <p:sldId id="644" r:id="rId37"/>
    <p:sldId id="551" r:id="rId38"/>
    <p:sldId id="545" r:id="rId39"/>
    <p:sldId id="546" r:id="rId40"/>
    <p:sldId id="547" r:id="rId41"/>
    <p:sldId id="548" r:id="rId42"/>
    <p:sldId id="549" r:id="rId43"/>
    <p:sldId id="550" r:id="rId44"/>
    <p:sldId id="461" r:id="rId45"/>
    <p:sldId id="462" r:id="rId46"/>
    <p:sldId id="487" r:id="rId47"/>
    <p:sldId id="497" r:id="rId48"/>
    <p:sldId id="498" r:id="rId49"/>
    <p:sldId id="499" r:id="rId50"/>
    <p:sldId id="500" r:id="rId51"/>
    <p:sldId id="481" r:id="rId52"/>
    <p:sldId id="512" r:id="rId53"/>
    <p:sldId id="634" r:id="rId54"/>
    <p:sldId id="514" r:id="rId55"/>
    <p:sldId id="647" r:id="rId56"/>
    <p:sldId id="648" r:id="rId57"/>
    <p:sldId id="649" r:id="rId58"/>
    <p:sldId id="484" r:id="rId59"/>
    <p:sldId id="486" r:id="rId60"/>
    <p:sldId id="485" r:id="rId61"/>
    <p:sldId id="635" r:id="rId62"/>
    <p:sldId id="636" r:id="rId63"/>
    <p:sldId id="637" r:id="rId64"/>
    <p:sldId id="638" r:id="rId65"/>
    <p:sldId id="421" r:id="rId66"/>
    <p:sldId id="422" r:id="rId67"/>
    <p:sldId id="388" r:id="rId68"/>
    <p:sldId id="389" r:id="rId69"/>
    <p:sldId id="390" r:id="rId70"/>
    <p:sldId id="610" r:id="rId71"/>
    <p:sldId id="518" r:id="rId72"/>
    <p:sldId id="482" r:id="rId73"/>
    <p:sldId id="611" r:id="rId74"/>
    <p:sldId id="527" r:id="rId75"/>
    <p:sldId id="404" r:id="rId76"/>
    <p:sldId id="387" r:id="rId77"/>
    <p:sldId id="403" r:id="rId78"/>
    <p:sldId id="528" r:id="rId79"/>
    <p:sldId id="529" r:id="rId80"/>
    <p:sldId id="645" r:id="rId81"/>
    <p:sldId id="542" r:id="rId82"/>
    <p:sldId id="543" r:id="rId83"/>
    <p:sldId id="646" r:id="rId84"/>
    <p:sldId id="48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D8A63F-39B2-4485-A927-D42DDBD634F5}">
          <p14:sldIdLst>
            <p14:sldId id="459"/>
          </p14:sldIdLst>
        </p14:section>
        <p14:section name="Our God" id="{E99AA0D0-F82F-443C-9D67-1CE2A823C3FA}">
          <p14:sldIdLst>
            <p14:sldId id="423"/>
            <p14:sldId id="424"/>
            <p14:sldId id="425"/>
            <p14:sldId id="426"/>
          </p14:sldIdLst>
        </p14:section>
        <p14:section name="Praise is rising" id="{06400CFE-1946-44F0-9F07-3026830631C3}">
          <p14:sldIdLst>
            <p14:sldId id="628"/>
            <p14:sldId id="629"/>
            <p14:sldId id="630"/>
            <p14:sldId id="631"/>
            <p14:sldId id="632"/>
            <p14:sldId id="451"/>
            <p14:sldId id="452"/>
          </p14:sldIdLst>
        </p14:section>
        <p14:section name="Evalasting God" id="{11E55E63-0D75-4707-8EF1-2D481A699D4E}">
          <p14:sldIdLst>
            <p14:sldId id="633"/>
            <p14:sldId id="447"/>
            <p14:sldId id="448"/>
            <p14:sldId id="449"/>
          </p14:sldIdLst>
        </p14:section>
        <p14:section name="How Great is our God" id="{1077CF82-E9A8-4166-A2A4-B62CC58290BE}">
          <p14:sldIdLst>
            <p14:sldId id="332"/>
            <p14:sldId id="454"/>
            <p14:sldId id="455"/>
            <p14:sldId id="456"/>
            <p14:sldId id="457"/>
            <p14:sldId id="458"/>
          </p14:sldIdLst>
        </p14:section>
        <p14:section name="Show your Power" id="{E9A42A00-97D5-4E12-8DAF-B63037D56DBB}">
          <p14:sldIdLst>
            <p14:sldId id="476"/>
            <p14:sldId id="477"/>
            <p14:sldId id="478"/>
            <p14:sldId id="479"/>
            <p14:sldId id="513"/>
          </p14:sldIdLst>
        </p14:section>
        <p14:section name="God of this City" id="{424287ED-3387-4C24-8D35-87C2027BD9BD}">
          <p14:sldIdLst>
            <p14:sldId id="453"/>
            <p14:sldId id="607"/>
            <p14:sldId id="627"/>
          </p14:sldIdLst>
        </p14:section>
        <p14:section name="Here for You" id="{CD5E1BA5-1BE3-49E2-9275-9CF9DAFC1316}">
          <p14:sldIdLst>
            <p14:sldId id="639"/>
            <p14:sldId id="640"/>
            <p14:sldId id="641"/>
            <p14:sldId id="642"/>
            <p14:sldId id="643"/>
            <p14:sldId id="644"/>
            <p14:sldId id="551"/>
          </p14:sldIdLst>
        </p14:section>
        <p14:section name="Might to Save" id="{C870A09F-88C0-4CBD-AEAA-5C0951083C13}">
          <p14:sldIdLst>
            <p14:sldId id="545"/>
            <p14:sldId id="546"/>
            <p14:sldId id="547"/>
            <p14:sldId id="548"/>
            <p14:sldId id="549"/>
          </p14:sldIdLst>
        </p14:section>
        <p14:section name="This is my Desire" id="{53B609AC-7705-49E9-9268-F5352B378CAF}">
          <p14:sldIdLst>
            <p14:sldId id="550"/>
            <p14:sldId id="461"/>
            <p14:sldId id="462"/>
          </p14:sldIdLst>
        </p14:section>
        <p14:section name="Here I am to Worship" id="{7ECBF418-0A14-4343-B18F-93719BC9D34F}">
          <p14:sldIdLst>
            <p14:sldId id="487"/>
            <p14:sldId id="497"/>
            <p14:sldId id="498"/>
            <p14:sldId id="499"/>
            <p14:sldId id="500"/>
          </p14:sldIdLst>
        </p14:section>
        <p14:section name="Great Are You Lord" id="{DA2C1E31-5E9F-42C8-8DB5-7BD562D83031}">
          <p14:sldIdLst>
            <p14:sldId id="481"/>
            <p14:sldId id="512"/>
            <p14:sldId id="634"/>
            <p14:sldId id="514"/>
          </p14:sldIdLst>
        </p14:section>
        <p14:section name="Good Good Father" id="{8A64DD03-7B3B-41BC-9FAF-447AD5EC0AF4}">
          <p14:sldIdLst>
            <p14:sldId id="647"/>
            <p14:sldId id="648"/>
            <p14:sldId id="649"/>
            <p14:sldId id="484"/>
            <p14:sldId id="486"/>
            <p14:sldId id="485"/>
          </p14:sldIdLst>
        </p14:section>
        <p14:section name="Be Still" id="{137BC9FB-9689-412F-8374-8DDC1FBF465B}">
          <p14:sldIdLst>
            <p14:sldId id="635"/>
            <p14:sldId id="636"/>
            <p14:sldId id="637"/>
            <p14:sldId id="638"/>
          </p14:sldIdLst>
        </p14:section>
        <p14:section name="Way Maker" id="{887A31A5-B85A-4E58-B3BE-E654389C170C}">
          <p14:sldIdLst>
            <p14:sldId id="421"/>
            <p14:sldId id="422"/>
            <p14:sldId id="388"/>
            <p14:sldId id="389"/>
            <p14:sldId id="390"/>
          </p14:sldIdLst>
        </p14:section>
        <p14:section name="Worthy Of it All" id="{A01F9C2B-56F2-4CD1-A2B1-033291985A17}">
          <p14:sldIdLst>
            <p14:sldId id="610"/>
            <p14:sldId id="518"/>
            <p14:sldId id="482"/>
            <p14:sldId id="611"/>
          </p14:sldIdLst>
        </p14:section>
        <p14:section name="Jesus at the Center" id="{0EB659D1-83E6-412B-A748-7B62DFF1CA27}">
          <p14:sldIdLst>
            <p14:sldId id="527"/>
            <p14:sldId id="404"/>
            <p14:sldId id="387"/>
            <p14:sldId id="403"/>
            <p14:sldId id="528"/>
            <p14:sldId id="529"/>
          </p14:sldIdLst>
        </p14:section>
        <p14:section name="Cornerstone" id="{C1AEA527-3A3C-4C5D-9192-D37812CF252C}">
          <p14:sldIdLst>
            <p14:sldId id="645"/>
            <p14:sldId id="542"/>
            <p14:sldId id="543"/>
            <p14:sldId id="646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97" d="100"/>
          <a:sy n="97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58D060B-81EF-4F75-98CB-EBAAE969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222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1453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32711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93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5925649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Jesse Reeves | Matt Maher | Matt Redman | Tim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Wanstall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Chrysalis Music Ltd. (Admin. by BMG Rights Management (US)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Valley Of Songs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9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praise be Your welcome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our songs be a sign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breath come from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our hearts with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973730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You our hearts are open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Nothing here is hidden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our one desire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alone are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let Your fire fall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69547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shout be Your anthem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renown fill the sky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Word move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what's dead come to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76077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273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885676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adore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soul awake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756654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Mighty to Save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4591782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Ben Fielding | Reuben Morgan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2006 Hillsong Music Publishing Australia (Admin. by Hillsong Music Publishing UK)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1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compassion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Love that's never failing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mercy fall on 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forgiveness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kindness of a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hope of 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825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7286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take me as You find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fears and failures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my life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give my life to follow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Ev’rything</a:t>
            </a:r>
            <a:r>
              <a:rPr lang="en-GB" sz="4400" dirty="0">
                <a:solidFill>
                  <a:schemeClr val="bg1"/>
                </a:solidFill>
              </a:rPr>
              <a:t> I believe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5746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62982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is my desire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0502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925767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36564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Here I am To Worship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02560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6460220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Leonard | Jason Ingram | Leslie Jordan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Open Hands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Way Creative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give hope You restore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7991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53489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58721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 Good Father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are, 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1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Into love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03647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720095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468005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73773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604836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2411555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0764068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1912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33609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3375</Words>
  <Application>Microsoft Office PowerPoint</Application>
  <PresentationFormat>On-screen Show (4:3)</PresentationFormat>
  <Paragraphs>610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164</cp:revision>
  <dcterms:created xsi:type="dcterms:W3CDTF">2019-09-23T12:06:27Z</dcterms:created>
  <dcterms:modified xsi:type="dcterms:W3CDTF">2022-04-04T10:48:30Z</dcterms:modified>
</cp:coreProperties>
</file>