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The Anthem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5066041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Henry Seeley | </a:t>
            </a:r>
            <a:r>
              <a:rPr lang="en-GB" sz="1200" dirty="0" err="1">
                <a:solidFill>
                  <a:schemeClr val="bg1"/>
                </a:solidFill>
              </a:rPr>
              <a:t>Joth</a:t>
            </a:r>
            <a:r>
              <a:rPr lang="en-GB" sz="1200" dirty="0">
                <a:solidFill>
                  <a:schemeClr val="bg1"/>
                </a:solidFill>
              </a:rPr>
              <a:t> Hunt | Liz Webber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2007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By His stripes we are healed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By His nail pierced hands we're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By His blood we're washed clean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we have the victory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</a:t>
            </a:r>
            <a:r>
              <a:rPr lang="en-GB" sz="4000" dirty="0" err="1">
                <a:solidFill>
                  <a:schemeClr val="bg1"/>
                </a:solidFill>
              </a:rPr>
              <a:t>pow'r</a:t>
            </a:r>
            <a:r>
              <a:rPr lang="en-GB" sz="4000" dirty="0">
                <a:solidFill>
                  <a:schemeClr val="bg1"/>
                </a:solidFill>
              </a:rPr>
              <a:t> of sin is broken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overcame it all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has won our freedom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has won it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299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Hallelujah You have won the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Hallelujah You have won it all for me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death could not hold You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risen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Seated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risen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671081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God is risen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is alive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 the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reigns on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44156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160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2023-03-29T10:08:29Z</dcterms:modified>
</cp:coreProperties>
</file>