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59" r:id="rId2"/>
    <p:sldId id="382" r:id="rId3"/>
    <p:sldId id="383" r:id="rId4"/>
    <p:sldId id="385" r:id="rId5"/>
    <p:sldId id="395" r:id="rId6"/>
    <p:sldId id="396" r:id="rId7"/>
    <p:sldId id="397" r:id="rId8"/>
    <p:sldId id="398" r:id="rId9"/>
    <p:sldId id="399" r:id="rId10"/>
    <p:sldId id="518" r:id="rId11"/>
    <p:sldId id="522" r:id="rId12"/>
    <p:sldId id="872" r:id="rId13"/>
    <p:sldId id="841" r:id="rId14"/>
    <p:sldId id="842" r:id="rId15"/>
    <p:sldId id="843" r:id="rId16"/>
    <p:sldId id="525" r:id="rId17"/>
    <p:sldId id="758" r:id="rId18"/>
    <p:sldId id="7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4" autoAdjust="0"/>
    <p:restoredTop sz="82272" autoAdjust="0"/>
  </p:normalViewPr>
  <p:slideViewPr>
    <p:cSldViewPr>
      <p:cViewPr varScale="1">
        <p:scale>
          <a:sx n="88" d="100"/>
          <a:sy n="88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29-03-2023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The Anthem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5066041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Henry Seeley | </a:t>
            </a:r>
            <a:r>
              <a:rPr lang="en-GB" sz="1200" dirty="0" err="1">
                <a:solidFill>
                  <a:schemeClr val="bg1"/>
                </a:solidFill>
              </a:rPr>
              <a:t>Joth</a:t>
            </a:r>
            <a:r>
              <a:rPr lang="en-GB" sz="1200" dirty="0">
                <a:solidFill>
                  <a:schemeClr val="bg1"/>
                </a:solidFill>
              </a:rPr>
              <a:t> Hunt | Liz Webber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Hallelujah You have won the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Hallelujah You have won it all for me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death could not hold You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Seated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risen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67108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2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4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8800" dirty="0"/>
              <a:t>Raise A Hallelujah</a:t>
            </a:r>
          </a:p>
          <a:p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CCLI Song # 7119315</a:t>
            </a:r>
          </a:p>
          <a:p>
            <a:r>
              <a:rPr lang="en-GB" sz="1200" dirty="0"/>
              <a:t>Jake Stevens | Jonathan David </a:t>
            </a:r>
            <a:r>
              <a:rPr lang="en-GB" sz="1200" dirty="0" err="1"/>
              <a:t>Helser</a:t>
            </a:r>
            <a:r>
              <a:rPr lang="en-GB" sz="1200" dirty="0"/>
              <a:t> | Melissa </a:t>
            </a:r>
            <a:r>
              <a:rPr lang="en-GB" sz="1200" dirty="0" err="1"/>
              <a:t>Helser</a:t>
            </a:r>
            <a:r>
              <a:rPr lang="en-GB" sz="1200" dirty="0"/>
              <a:t> | Molly Skaggs</a:t>
            </a:r>
          </a:p>
          <a:p>
            <a:r>
              <a:rPr lang="en-GB" sz="1200" dirty="0"/>
              <a:t>© 2018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with everything inside of 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 will watch the darkness flee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in the middle of the mystery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fear you lost your hold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a little louder, in the presence of my enemies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louder, louder than the unbelief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louder, my weapon is a melody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louder,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693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290</cp:revision>
  <dcterms:created xsi:type="dcterms:W3CDTF">2019-09-23T12:06:27Z</dcterms:created>
  <dcterms:modified xsi:type="dcterms:W3CDTF">2023-03-29T10:20:45Z</dcterms:modified>
</cp:coreProperties>
</file>