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7" r:id="rId2"/>
    <p:sldId id="428" r:id="rId3"/>
    <p:sldId id="429" r:id="rId4"/>
    <p:sldId id="430" r:id="rId5"/>
    <p:sldId id="43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9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10/02/2025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10/02/2025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7200" dirty="0">
                <a:solidFill>
                  <a:schemeClr val="bg1"/>
                </a:solidFill>
              </a:rPr>
              <a:t>Spirit Break Out</a:t>
            </a:r>
            <a:br>
              <a:rPr lang="en-GB" sz="9600" dirty="0">
                <a:solidFill>
                  <a:schemeClr val="bg1"/>
                </a:solidFill>
              </a:rPr>
            </a:br>
            <a:r>
              <a:rPr lang="en-GB" sz="1200" dirty="0"/>
              <a:t>CCLI Song # 6058450</a:t>
            </a:r>
          </a:p>
          <a:p>
            <a:r>
              <a:rPr lang="en-GB" sz="1200" dirty="0"/>
              <a:t>Ben Bryant | Luke </a:t>
            </a:r>
            <a:r>
              <a:rPr lang="en-GB" sz="1200" dirty="0" err="1"/>
              <a:t>Hellebronth</a:t>
            </a:r>
            <a:r>
              <a:rPr lang="en-GB" sz="1200" dirty="0"/>
              <a:t> | Myles </a:t>
            </a:r>
            <a:r>
              <a:rPr lang="en-GB" sz="1200" dirty="0" err="1"/>
              <a:t>Dhillon</a:t>
            </a:r>
            <a:r>
              <a:rPr lang="en-GB" sz="1200" dirty="0"/>
              <a:t> | Tim Hughes</a:t>
            </a:r>
          </a:p>
          <a:p>
            <a:r>
              <a:rPr lang="en-GB" sz="1200" dirty="0"/>
              <a:t>© 2010 </a:t>
            </a:r>
            <a:r>
              <a:rPr lang="en-GB" sz="1200" dirty="0" err="1"/>
              <a:t>Thankyou</a:t>
            </a:r>
            <a:r>
              <a:rPr lang="en-GB" sz="1200" dirty="0"/>
              <a:t> Music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Our Father all of heaven roars Your name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Sing louder let this place erupt with praise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Can you hear it the sound of heaven touching earth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The sound of heaven touching earth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3600" dirty="0"/>
          </a:p>
          <a:p>
            <a:r>
              <a:rPr lang="en-GB" sz="3600" dirty="0">
                <a:solidFill>
                  <a:schemeClr val="bg1"/>
                </a:solidFill>
              </a:rPr>
              <a:t>Spirit break out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Break our walls down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Spirit break out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Heaven come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King Jesus You're the name we're lifting high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Your glory shaking up the earth and skies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Revival we want to see Your kingdom here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We want to see Your kingdom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3600" dirty="0"/>
          </a:p>
          <a:p>
            <a:r>
              <a:rPr lang="en-GB" sz="3600" dirty="0">
                <a:solidFill>
                  <a:schemeClr val="bg1"/>
                </a:solidFill>
              </a:rPr>
              <a:t>Spirit break out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Break our walls down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Spirit break out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Heaven come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</TotalTime>
  <Words>160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2025-02-10T10:05:04Z</dcterms:modified>
</cp:coreProperties>
</file>