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21" r:id="rId2"/>
    <p:sldId id="542" r:id="rId3"/>
    <p:sldId id="1297" r:id="rId4"/>
    <p:sldId id="1298" r:id="rId5"/>
    <p:sldId id="1299" r:id="rId6"/>
    <p:sldId id="1300" r:id="rId7"/>
    <p:sldId id="130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89" d="100"/>
          <a:sy n="89" d="100"/>
        </p:scale>
        <p:origin x="156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br>
              <a:rPr lang="en-GB" sz="96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Hope Has A Name</a:t>
            </a:r>
            <a:br>
              <a:rPr lang="en-GB" sz="96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7163645</a:t>
            </a:r>
          </a:p>
          <a:p>
            <a:r>
              <a:rPr lang="en-GB" sz="1200" dirty="0">
                <a:solidFill>
                  <a:schemeClr val="bg1"/>
                </a:solidFill>
              </a:rPr>
              <a:t>Jacob Sooter | Kristian Stanfill | Sean Curran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2020 Capitol CMG Paragon; KPS 1.0; </a:t>
            </a:r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Music; </a:t>
            </a:r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Songs; Sounds Of Jericho; worshiptogether.com songs; Just When Publishing; So Essential Tunes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21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Breaking through the silence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With glory in the highest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hope of all creation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Resting in his mother's arms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300642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41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 song on the horizon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Ringing through the heavens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long-awaited Savior</a:t>
            </a:r>
          </a:p>
          <a:p>
            <a:r>
              <a:rPr lang="en-GB" sz="3600" dirty="0">
                <a:solidFill>
                  <a:schemeClr val="bg1"/>
                </a:solidFill>
              </a:rPr>
              <a:t>Come to set the captives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Come to set the captives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Come set us free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34184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D2C9E-0DDB-E095-534E-8D05553B6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819907-44A5-A66D-451D-F92ED8D0B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Hope has a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Emmanuel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Light of the World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Who broke through the darkness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hail the King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Emmanuel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Light of the World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Glory of Heaven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4C2985-B6E8-BA68-5169-4B3ACB1EA4E5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95486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9F7B2-4602-6EF0-B4EB-2BD0A07F5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AB30DE-FCD0-AA06-77E0-7AE563943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41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We didn't see it coming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story of redemption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What started in a manger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Ended in an empty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I know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212E5-B969-500E-6FD6-CC8608860010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306418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C08D5-384F-902F-6475-F4241A93D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E647D1-B41A-EB35-577B-BDEAFA2B6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41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Come if you're broken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Come if you're searching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If you need healing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He's where you find it</a:t>
            </a:r>
          </a:p>
          <a:p>
            <a:r>
              <a:rPr lang="en-GB" sz="3600" dirty="0">
                <a:solidFill>
                  <a:schemeClr val="bg1"/>
                </a:solidFill>
              </a:rPr>
              <a:t>Lay down your burdens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breathe in forgiveness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If you need freedom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He's where you find 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C01AA-7DF6-22A8-9641-482110AFDF13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249149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E3017-7AC2-625C-E37B-D4AB48EF9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6F7C7DF-531C-F5EB-9D43-95359D8D0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Hope has a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Emmanuel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Light of the World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Who broke through the darkness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hail the King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Emmanuel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Light of the World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Glory of Heaven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C0B26D-8919-A799-7C0A-65B8DE5FF4E2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616943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7380</TotalTime>
  <Words>244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385</cp:revision>
  <dcterms:created xsi:type="dcterms:W3CDTF">2019-09-23T12:06:27Z</dcterms:created>
  <dcterms:modified xsi:type="dcterms:W3CDTF">2024-11-25T12:14:55Z</dcterms:modified>
</cp:coreProperties>
</file>