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1" r:id="rId2"/>
    <p:sldId id="542" r:id="rId3"/>
    <p:sldId id="1297" r:id="rId4"/>
    <p:sldId id="1298" r:id="rId5"/>
    <p:sldId id="1299" r:id="rId6"/>
    <p:sldId id="1300" r:id="rId7"/>
    <p:sldId id="130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-1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Living Hope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7106807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Johnson | Phil Wickham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Phil Wickham Music; Simply Global Songs; Sing My Songs; Bethel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great the chasm that lay between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high the mountain I could not climb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desperation I turned to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spoke Your name into the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through the darkness Your loving-kindness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Tore through the shadows of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work is finished the end is written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could imagine so great a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heart could fathom such boundless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 of ages stepped down from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wear my sin and bear my shame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cross has spoken I am forgiven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kings calls me His 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Beautiful Savior I’m Yours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2C9E-0DDB-E095-534E-8D05553B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19907-44A5-A66D-451D-F92ED8D0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C2985-B6E8-BA68-5169-4B3ACB1EA4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9548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9F7B2-4602-6EF0-B4EB-2BD0A07F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AB30DE-FCD0-AA06-77E0-7AE56394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came the morning that sealed the promise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buried body began to breathe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Out of the silence the Roaring Lion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Declared the grave has no claim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Yours is the victory whoa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12E5-B969-500E-6FD6-CC860886001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06418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08D5-384F-902F-6475-F4241A93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E647D1-B41A-EB35-577B-BDEAFA2B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C01AA-7DF6-22A8-9641-482110AFDF1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91498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3017-7AC2-625C-E37B-D4AB48EF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F7C7DF-531C-F5EB-9D43-95359D8D0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God You are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0B26D-8919-A799-7C0A-65B8DE5FF4E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616943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285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2024-11-25T12:21:24Z</dcterms:modified>
</cp:coreProperties>
</file>