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8" r:id="rId2"/>
    <p:sldId id="521" r:id="rId3"/>
    <p:sldId id="522" r:id="rId4"/>
    <p:sldId id="52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Our God Saves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4972837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Brenton Brown | Paul </a:t>
            </a:r>
            <a:r>
              <a:rPr lang="en-GB" sz="1200" dirty="0" err="1">
                <a:solidFill>
                  <a:schemeClr val="bg1"/>
                </a:solidFill>
              </a:rPr>
              <a:t>Baloche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2007 Integrity's Hosanna! Music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Leadworship</a:t>
            </a:r>
            <a:r>
              <a:rPr lang="en-GB" sz="1200" dirty="0">
                <a:solidFill>
                  <a:schemeClr val="bg1"/>
                </a:solidFill>
              </a:rPr>
              <a:t> Songs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In the name of the Father 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the name of the Son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the name of the Spirit, 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we come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We're </a:t>
            </a:r>
            <a:r>
              <a:rPr lang="en-GB" sz="3600" dirty="0" err="1">
                <a:solidFill>
                  <a:schemeClr val="bg1"/>
                </a:solidFill>
              </a:rPr>
              <a:t>gather'd</a:t>
            </a:r>
            <a:r>
              <a:rPr lang="en-GB" sz="3600" dirty="0">
                <a:solidFill>
                  <a:schemeClr val="bg1"/>
                </a:solidFill>
              </a:rPr>
              <a:t> together, 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lift up Your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call on our Savior to fall on Your grace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425327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Hear the joyful sound of our offering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As Your saints bow down </a:t>
            </a:r>
          </a:p>
          <a:p>
            <a:r>
              <a:rPr lang="en-GB" sz="3600" dirty="0">
                <a:solidFill>
                  <a:schemeClr val="bg1"/>
                </a:solidFill>
              </a:rPr>
              <a:t>As Your people sing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will rise with You lifted on Your wings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the world will see that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1511898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Our God saves our God saves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 is hope in Your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Mourning turns to songs of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Our God saves our God saves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88410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170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76</cp:revision>
  <dcterms:created xsi:type="dcterms:W3CDTF">2019-09-23T12:06:27Z</dcterms:created>
  <dcterms:modified xsi:type="dcterms:W3CDTF">2024-11-25T11:56:50Z</dcterms:modified>
</cp:coreProperties>
</file>