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950" r:id="rId2"/>
    <p:sldId id="1059" r:id="rId3"/>
    <p:sldId id="1095" r:id="rId4"/>
    <p:sldId id="1096" r:id="rId5"/>
    <p:sldId id="1097" r:id="rId6"/>
    <p:sldId id="1098" r:id="rId7"/>
    <p:sldId id="453" r:id="rId8"/>
    <p:sldId id="447" r:id="rId9"/>
    <p:sldId id="448" r:id="rId10"/>
    <p:sldId id="449" r:id="rId11"/>
    <p:sldId id="450" r:id="rId12"/>
    <p:sldId id="451" r:id="rId13"/>
    <p:sldId id="452" r:id="rId14"/>
    <p:sldId id="518" r:id="rId15"/>
    <p:sldId id="521" r:id="rId16"/>
    <p:sldId id="522" r:id="rId17"/>
    <p:sldId id="523" r:id="rId18"/>
    <p:sldId id="1224" r:id="rId19"/>
    <p:sldId id="421" r:id="rId20"/>
    <p:sldId id="542" r:id="rId21"/>
    <p:sldId id="543" r:id="rId22"/>
    <p:sldId id="482" r:id="rId23"/>
    <p:sldId id="1296" r:id="rId24"/>
    <p:sldId id="651" r:id="rId25"/>
    <p:sldId id="1297" r:id="rId26"/>
    <p:sldId id="1298" r:id="rId27"/>
    <p:sldId id="954" r:id="rId28"/>
    <p:sldId id="1171" r:id="rId29"/>
    <p:sldId id="1214" r:id="rId30"/>
    <p:sldId id="1122" r:id="rId31"/>
    <p:sldId id="1299" r:id="rId32"/>
    <p:sldId id="1300" r:id="rId33"/>
    <p:sldId id="1301" r:id="rId34"/>
    <p:sldId id="1302" r:id="rId35"/>
    <p:sldId id="1303" r:id="rId36"/>
    <p:sldId id="1304" r:id="rId37"/>
    <p:sldId id="1305" r:id="rId38"/>
    <p:sldId id="94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095"/>
            <p14:sldId id="1096"/>
            <p14:sldId id="1097"/>
            <p14:sldId id="1098"/>
            <p14:sldId id="453"/>
            <p14:sldId id="447"/>
            <p14:sldId id="448"/>
            <p14:sldId id="449"/>
            <p14:sldId id="450"/>
            <p14:sldId id="451"/>
            <p14:sldId id="452"/>
            <p14:sldId id="518"/>
            <p14:sldId id="521"/>
            <p14:sldId id="522"/>
            <p14:sldId id="523"/>
            <p14:sldId id="1224"/>
            <p14:sldId id="421"/>
            <p14:sldId id="542"/>
            <p14:sldId id="543"/>
            <p14:sldId id="482"/>
            <p14:sldId id="1296"/>
            <p14:sldId id="651"/>
            <p14:sldId id="1297"/>
            <p14:sldId id="1298"/>
            <p14:sldId id="954"/>
            <p14:sldId id="1171"/>
            <p14:sldId id="1214"/>
            <p14:sldId id="1122"/>
            <p14:sldId id="1299"/>
            <p14:sldId id="1300"/>
            <p14:sldId id="1301"/>
            <p14:sldId id="1302"/>
            <p14:sldId id="1303"/>
            <p14:sldId id="1304"/>
            <p14:sldId id="1305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96" d="100"/>
          <a:sy n="96" d="100"/>
        </p:scale>
        <p:origin x="216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61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24th November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welcome You here Lord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(Washed away)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welcome You here Lord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Our God Saves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4972837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2007 Integrity's Hosanna!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Leadworship</a:t>
            </a:r>
            <a:r>
              <a:rPr lang="en-GB" sz="1200" dirty="0">
                <a:solidFill>
                  <a:schemeClr val="bg1"/>
                </a:solidFill>
              </a:rPr>
              <a:t>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In the name of the Father 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name of the Son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name of the Spirit,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we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</a:t>
            </a:r>
            <a:r>
              <a:rPr lang="en-GB" sz="3600" dirty="0" err="1">
                <a:solidFill>
                  <a:schemeClr val="bg1"/>
                </a:solidFill>
              </a:rPr>
              <a:t>gather'd</a:t>
            </a:r>
            <a:r>
              <a:rPr lang="en-GB" sz="3600" dirty="0">
                <a:solidFill>
                  <a:schemeClr val="bg1"/>
                </a:solidFill>
              </a:rPr>
              <a:t> together,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lift up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call on our Savior to fall on Your grace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25327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the joyful sound of our offering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Your saints bow down 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Your people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rise with You lifted on Your wings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the world will see that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51189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Our God saves our God saves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hope in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Mourning turns to songs of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God saves our God saves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88410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2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9600" dirty="0">
                <a:solidFill>
                  <a:schemeClr val="bg1"/>
                </a:solidFill>
              </a:rPr>
              <a:t>Cornerstone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6158927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Edward Mote | Eric </a:t>
            </a:r>
            <a:r>
              <a:rPr lang="en-GB" sz="1200" dirty="0" err="1">
                <a:solidFill>
                  <a:schemeClr val="bg1"/>
                </a:solidFill>
              </a:rPr>
              <a:t>Liljero</a:t>
            </a:r>
            <a:r>
              <a:rPr lang="en-GB" sz="1200" dirty="0">
                <a:solidFill>
                  <a:schemeClr val="bg1"/>
                </a:solidFill>
              </a:rPr>
              <a:t> | 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 | William Batchelder Bradbury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Hillsong MP Songs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UK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221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My hope is built on nothing less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Than Jesus' blood and righteousness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dare not trust the sweetest frame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wholly trust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00642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76403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darkness seems to hide His face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rest on His unchanging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every high and stormy gale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anchor holds within the veil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anchor holds within the veil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729585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68285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He shall come with trumpet sound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may I then in Him be found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Dressed in His righteousness alone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Faultless stand before the throne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450336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41848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D2C9E-0DDB-E095-534E-8D05553B6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819907-44A5-A66D-451D-F92ED8D0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Hope has a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Emmanuel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Light of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broke through the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hail the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Emmanuel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Light of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Glory of Heaven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C2985-B6E8-BA68-5169-4B3ACB1EA4E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1954860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Joy To The World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7100235</a:t>
            </a:r>
          </a:p>
          <a:p>
            <a:r>
              <a:rPr lang="en-GB" sz="1200" dirty="0">
                <a:solidFill>
                  <a:schemeClr val="bg1"/>
                </a:solidFill>
              </a:rPr>
              <a:t>George </a:t>
            </a:r>
            <a:r>
              <a:rPr lang="en-GB" sz="1200" dirty="0" err="1">
                <a:solidFill>
                  <a:schemeClr val="bg1"/>
                </a:solidFill>
              </a:rPr>
              <a:t>Frideric</a:t>
            </a:r>
            <a:r>
              <a:rPr lang="en-GB" sz="1200" dirty="0">
                <a:solidFill>
                  <a:schemeClr val="bg1"/>
                </a:solidFill>
              </a:rPr>
              <a:t> Handel | Isaac Watts | </a:t>
            </a:r>
            <a:r>
              <a:rPr lang="en-GB" sz="1200" dirty="0" err="1">
                <a:solidFill>
                  <a:schemeClr val="bg1"/>
                </a:solidFill>
              </a:rPr>
              <a:t>Joth</a:t>
            </a:r>
            <a:r>
              <a:rPr lang="en-GB" sz="1200" dirty="0">
                <a:solidFill>
                  <a:schemeClr val="bg1"/>
                </a:solidFill>
              </a:rPr>
              <a:t> Hunt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2017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106167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Living Hope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7106807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Brian Johnson | Phil Wickham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2017 Phil Wickham Music; Simply Global Songs; Sing My Songs; Bethel Music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49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How great the chasm that lay between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high the mountain I could not climb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desperation I turned to heaven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spoke Your name into the night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Then through the darkness Your loving-kindness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Tore through the shadows of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work is finished the end is written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087777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could imagine so great a mercy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heart could fathom such boundless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God of ages stepped down from glory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wear my sin and bear my shame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cross has spoken I am forgiven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kings calls me His 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Beautiful Savior I’m Yours forever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261286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D2C9E-0DDB-E095-534E-8D05553B6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819907-44A5-A66D-451D-F92ED8D0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Hallelujah praise the One who set me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Hallelujah death has lost its grip on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have broken every chain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salvation in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C2985-B6E8-BA68-5169-4B3ACB1EA4E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4268631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9F7B2-4602-6EF0-B4EB-2BD0A07F5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AB30DE-FCD0-AA06-77E0-7AE56394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Then came the morning that sealed the promise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buried body began to breathe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Out of the silence the Roaring Lion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Declared the grave has no claim on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Yours is the victory whoa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212E5-B969-500E-6FD6-CC860886001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064188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C08D5-384F-902F-6475-F4241A93D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E647D1-B41A-EB35-577B-BDEAFA2B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Hallelujah praise the One who set me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Hallelujah death has lost its grip on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have broken every chain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salvation in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C01AA-7DF6-22A8-9641-482110AFDF1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491498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E3017-7AC2-625C-E37B-D4AB48EF9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F7C7DF-531C-F5EB-9D43-95359D8D0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God You are my living hope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0B26D-8919-A799-7C0A-65B8DE5FF4E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616943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  <a:p>
            <a:pPr lvl="0" algn="ctr">
              <a:defRPr/>
            </a:pPr>
            <a:endParaRPr lang="en-GB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Surely goodness and mercy shall follow me all the days of my life, and I shall dwell in the house of the Lord forever.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Joy to the world the Lord has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earth receive her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heart prepare Him room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heaven and nature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heaven and nature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heaven </a:t>
            </a:r>
            <a:r>
              <a:rPr lang="en-GB" sz="4000" dirty="0" err="1">
                <a:solidFill>
                  <a:schemeClr val="bg1"/>
                </a:solidFill>
              </a:rPr>
              <a:t>heaven</a:t>
            </a:r>
            <a:r>
              <a:rPr lang="en-GB" sz="4000" dirty="0">
                <a:solidFill>
                  <a:schemeClr val="bg1"/>
                </a:solidFill>
              </a:rPr>
              <a:t> and nature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22790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Joy to the world the Saviour reigns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men their songs employ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While fields and floods rocks hills and plains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Repeat the sounding joy</a:t>
            </a:r>
          </a:p>
          <a:p>
            <a:r>
              <a:rPr lang="en-GB" sz="4000" dirty="0">
                <a:solidFill>
                  <a:schemeClr val="bg1"/>
                </a:solidFill>
              </a:rPr>
              <a:t>Repeat the sounding joy</a:t>
            </a:r>
          </a:p>
          <a:p>
            <a:r>
              <a:rPr lang="en-GB" sz="4000" dirty="0">
                <a:solidFill>
                  <a:schemeClr val="bg1"/>
                </a:solidFill>
              </a:rPr>
              <a:t>Repeat </a:t>
            </a:r>
            <a:r>
              <a:rPr lang="en-GB" sz="4000" dirty="0" err="1">
                <a:solidFill>
                  <a:schemeClr val="bg1"/>
                </a:solidFill>
              </a:rPr>
              <a:t>repeat</a:t>
            </a:r>
            <a:r>
              <a:rPr lang="en-GB" sz="4000" dirty="0">
                <a:solidFill>
                  <a:schemeClr val="bg1"/>
                </a:solidFill>
              </a:rPr>
              <a:t> the sounding joy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06380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rules the world with truth and grace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makes the nations prove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glories of His righteousness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wonders of His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wonders of His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wonders and wonders of His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404273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long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(Washed away)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1440</TotalTime>
  <Words>1173</Words>
  <Application>Microsoft Office PowerPoint</Application>
  <PresentationFormat>On-screen Show (4:3)</PresentationFormat>
  <Paragraphs>214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41</cp:revision>
  <dcterms:created xsi:type="dcterms:W3CDTF">2024-09-27T16:56:29Z</dcterms:created>
  <dcterms:modified xsi:type="dcterms:W3CDTF">2024-11-25T12:22:22Z</dcterms:modified>
</cp:coreProperties>
</file>