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59" r:id="rId2"/>
    <p:sldId id="764" r:id="rId3"/>
    <p:sldId id="765" r:id="rId4"/>
    <p:sldId id="766" r:id="rId5"/>
    <p:sldId id="767" r:id="rId6"/>
    <p:sldId id="768" r:id="rId7"/>
    <p:sldId id="518" r:id="rId8"/>
    <p:sldId id="520" r:id="rId9"/>
    <p:sldId id="521" r:id="rId10"/>
    <p:sldId id="642" r:id="rId11"/>
    <p:sldId id="607" r:id="rId12"/>
    <p:sldId id="62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111" d="100"/>
          <a:sy n="111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25-01-2023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God of This City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5037070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Aaron Boyd | Andrew McCann | Ian Jordan | Peter Comfort | Peter </a:t>
            </a:r>
            <a:r>
              <a:rPr lang="en-GB" sz="1200" dirty="0" err="1">
                <a:solidFill>
                  <a:schemeClr val="bg1"/>
                </a:solidFill>
              </a:rPr>
              <a:t>Kernoghan</a:t>
            </a:r>
            <a:r>
              <a:rPr lang="en-GB" sz="1200" dirty="0">
                <a:solidFill>
                  <a:schemeClr val="bg1"/>
                </a:solidFill>
              </a:rPr>
              <a:t> | Richard </a:t>
            </a:r>
            <a:r>
              <a:rPr lang="en-GB" sz="1200" dirty="0" err="1">
                <a:solidFill>
                  <a:schemeClr val="bg1"/>
                </a:solidFill>
              </a:rPr>
              <a:t>Bleakley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13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You're the God of this city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King of these people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Lord of this nation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light in this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hope to the hopeless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peace to the restless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09329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 is no one like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no one like You God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greater things have still to be done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this city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greater things have still to be done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50415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We Want To See Jesus Lifted High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1033408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699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We want to see Jesus lifted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A banner that flies across this land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That all men may see the truth and know</a:t>
            </a:r>
          </a:p>
          <a:p>
            <a:r>
              <a:rPr lang="en-GB" sz="4800" dirty="0">
                <a:solidFill>
                  <a:schemeClr val="bg1"/>
                </a:solidFill>
              </a:rPr>
              <a:t>He is the way to heaven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98696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We want to see we want to see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want to see Jesus lifted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want to see we want to see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want to see Jesus lifted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0441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Step by step we're moving forward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Little by little we’re taking ground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Ev’ry</a:t>
            </a:r>
            <a:r>
              <a:rPr lang="en-GB" sz="4000" dirty="0">
                <a:solidFill>
                  <a:schemeClr val="bg1"/>
                </a:solidFill>
              </a:rPr>
              <a:t> prayer a powerful weapon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Strongholds come tumbling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down and down and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46584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We're </a:t>
            </a:r>
            <a:r>
              <a:rPr lang="en-GB" sz="4800" dirty="0" err="1">
                <a:solidFill>
                  <a:schemeClr val="bg1"/>
                </a:solidFill>
              </a:rPr>
              <a:t>gonna</a:t>
            </a:r>
            <a:r>
              <a:rPr lang="en-GB" sz="4800" dirty="0">
                <a:solidFill>
                  <a:schemeClr val="bg1"/>
                </a:solidFill>
              </a:rPr>
              <a:t> see we're </a:t>
            </a:r>
            <a:r>
              <a:rPr lang="en-GB" sz="4800" dirty="0" err="1">
                <a:solidFill>
                  <a:schemeClr val="bg1"/>
                </a:solidFill>
              </a:rPr>
              <a:t>gonna</a:t>
            </a:r>
            <a:r>
              <a:rPr lang="en-GB" sz="4800" dirty="0">
                <a:solidFill>
                  <a:schemeClr val="bg1"/>
                </a:solidFill>
              </a:rPr>
              <a:t> see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We're </a:t>
            </a:r>
            <a:r>
              <a:rPr lang="en-GB" sz="4800" dirty="0" err="1">
                <a:solidFill>
                  <a:schemeClr val="bg1"/>
                </a:solidFill>
              </a:rPr>
              <a:t>gonna</a:t>
            </a:r>
            <a:r>
              <a:rPr lang="en-GB" sz="4800" dirty="0">
                <a:solidFill>
                  <a:schemeClr val="bg1"/>
                </a:solidFill>
              </a:rPr>
              <a:t> see Jesus lifted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We're </a:t>
            </a:r>
            <a:r>
              <a:rPr lang="en-GB" sz="4800" dirty="0" err="1">
                <a:solidFill>
                  <a:schemeClr val="bg1"/>
                </a:solidFill>
              </a:rPr>
              <a:t>gonna</a:t>
            </a:r>
            <a:r>
              <a:rPr lang="en-GB" sz="4800" dirty="0">
                <a:solidFill>
                  <a:schemeClr val="bg1"/>
                </a:solidFill>
              </a:rPr>
              <a:t> see we're </a:t>
            </a:r>
            <a:r>
              <a:rPr lang="en-GB" sz="4800" dirty="0" err="1">
                <a:solidFill>
                  <a:schemeClr val="bg1"/>
                </a:solidFill>
              </a:rPr>
              <a:t>gonna</a:t>
            </a:r>
            <a:r>
              <a:rPr lang="en-GB" sz="4800" dirty="0">
                <a:solidFill>
                  <a:schemeClr val="bg1"/>
                </a:solidFill>
              </a:rPr>
              <a:t> see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We're </a:t>
            </a:r>
            <a:r>
              <a:rPr lang="en-GB" sz="4800" dirty="0" err="1">
                <a:solidFill>
                  <a:schemeClr val="bg1"/>
                </a:solidFill>
              </a:rPr>
              <a:t>gonna</a:t>
            </a:r>
            <a:r>
              <a:rPr lang="en-GB" sz="4800" dirty="0">
                <a:solidFill>
                  <a:schemeClr val="bg1"/>
                </a:solidFill>
              </a:rPr>
              <a:t> see Jesus lifted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21752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For I'm Building A People Of Power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33801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Dave Richards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1977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For I'm building a people of power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I'm making a people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will move thro' this land by My Spirit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will glorify My precious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Build Your church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us strong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Join our hearts Lord through Your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us one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Your body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kingdom of Your 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27582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450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253</cp:revision>
  <dcterms:created xsi:type="dcterms:W3CDTF">2019-09-23T12:06:27Z</dcterms:created>
  <dcterms:modified xsi:type="dcterms:W3CDTF">2023-01-24T23:52:58Z</dcterms:modified>
</cp:coreProperties>
</file>