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59" r:id="rId2"/>
    <p:sldId id="453" r:id="rId3"/>
    <p:sldId id="447" r:id="rId4"/>
    <p:sldId id="448" r:id="rId5"/>
    <p:sldId id="449" r:id="rId6"/>
    <p:sldId id="616" r:id="rId7"/>
    <p:sldId id="606" r:id="rId8"/>
    <p:sldId id="607" r:id="rId9"/>
    <p:sldId id="608" r:id="rId10"/>
    <p:sldId id="609" r:id="rId11"/>
    <p:sldId id="610" r:id="rId12"/>
    <p:sldId id="611" r:id="rId13"/>
    <p:sldId id="527" r:id="rId14"/>
    <p:sldId id="553" r:id="rId15"/>
    <p:sldId id="561" r:id="rId16"/>
    <p:sldId id="555" r:id="rId17"/>
    <p:sldId id="556" r:id="rId18"/>
    <p:sldId id="465" r:id="rId19"/>
    <p:sldId id="618" r:id="rId20"/>
    <p:sldId id="619" r:id="rId21"/>
    <p:sldId id="620" r:id="rId22"/>
    <p:sldId id="621" r:id="rId23"/>
    <p:sldId id="617" r:id="rId24"/>
    <p:sldId id="466" r:id="rId25"/>
    <p:sldId id="467" r:id="rId26"/>
    <p:sldId id="474" r:id="rId27"/>
    <p:sldId id="568" r:id="rId28"/>
    <p:sldId id="605" r:id="rId29"/>
    <p:sldId id="54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2" autoAdjust="0"/>
    <p:restoredTop sz="94660"/>
  </p:normalViewPr>
  <p:slideViewPr>
    <p:cSldViewPr>
      <p:cViewPr varScale="1">
        <p:scale>
          <a:sx n="106" d="100"/>
          <a:sy n="106" d="100"/>
        </p:scale>
        <p:origin x="165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20/04/2022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20/04/2022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20/04/2022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20/04/2022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20/04/2022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20/04/2022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 err="1">
                <a:solidFill>
                  <a:schemeClr val="bg1"/>
                </a:solidFill>
              </a:rPr>
              <a:t>Hoo</a:t>
            </a:r>
            <a:r>
              <a:rPr lang="en-GB" sz="5200" dirty="0">
                <a:solidFill>
                  <a:schemeClr val="bg1"/>
                </a:solidFill>
              </a:rPr>
              <a:t> 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24-04-2022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Your grace abounds in deepest waters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</a:t>
            </a:r>
            <a:r>
              <a:rPr lang="en-GB" sz="4400" dirty="0" err="1">
                <a:solidFill>
                  <a:schemeClr val="bg1"/>
                </a:solidFill>
              </a:rPr>
              <a:t>sov'reign</a:t>
            </a:r>
            <a:r>
              <a:rPr lang="en-GB" sz="4400" dirty="0">
                <a:solidFill>
                  <a:schemeClr val="bg1"/>
                </a:solidFill>
              </a:rPr>
              <a:t> hand will be my guide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Where feet may fail and fear surrounds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You've never failed and You won't start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213203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Spirit lead me where my trust is without borders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me walk upon the waters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Wherever You would call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Take me deeper than my feet could ever wander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my faith will be made stronger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the presence of my Saviour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1684530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will call upon Your name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Keep my eyes above the waves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My soul will rest in Your embrace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am Yours and You are mine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1414883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9600" dirty="0">
                <a:solidFill>
                  <a:schemeClr val="bg1"/>
                </a:solidFill>
              </a:rPr>
              <a:t>Lead Me To The Cross</a:t>
            </a:r>
          </a:p>
          <a:p>
            <a:r>
              <a:rPr lang="en-GB" sz="1200" dirty="0"/>
              <a:t>CCLI Song # 4785828</a:t>
            </a:r>
          </a:p>
          <a:p>
            <a:endParaRPr lang="en-GB" sz="1200" dirty="0"/>
          </a:p>
          <a:p>
            <a:r>
              <a:rPr lang="en-GB" sz="1200" dirty="0"/>
              <a:t>Brooke </a:t>
            </a:r>
            <a:r>
              <a:rPr lang="en-GB" sz="1200" dirty="0" err="1"/>
              <a:t>Ligertwood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© 2006 Hillsong Music Publishing Australia (Admin. by Hillsong Music Publishing UK)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endParaRPr lang="en-GB" sz="1200" dirty="0"/>
          </a:p>
          <a:p>
            <a:r>
              <a:rPr lang="en-GB" sz="1200" dirty="0"/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602279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Saviour I come quiet my soul</a:t>
            </a:r>
          </a:p>
          <a:p>
            <a:r>
              <a:rPr lang="en-GB" sz="4800" dirty="0">
                <a:solidFill>
                  <a:schemeClr val="bg1"/>
                </a:solidFill>
              </a:rPr>
              <a:t>Remember </a:t>
            </a:r>
          </a:p>
          <a:p>
            <a:r>
              <a:rPr lang="en-GB" sz="4800" dirty="0">
                <a:solidFill>
                  <a:schemeClr val="bg1"/>
                </a:solidFill>
              </a:rPr>
              <a:t>Redemption's hill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Where Your blood was spilled</a:t>
            </a:r>
          </a:p>
          <a:p>
            <a:r>
              <a:rPr lang="en-GB" sz="4800" dirty="0">
                <a:solidFill>
                  <a:schemeClr val="bg1"/>
                </a:solidFill>
              </a:rPr>
              <a:t>For my ransom</a:t>
            </a:r>
          </a:p>
          <a:p>
            <a:r>
              <a:rPr lang="en-GB" sz="4800" dirty="0" err="1">
                <a:solidFill>
                  <a:schemeClr val="bg1"/>
                </a:solidFill>
              </a:rPr>
              <a:t>Ev’rything</a:t>
            </a:r>
            <a:r>
              <a:rPr lang="en-GB" sz="4800" dirty="0">
                <a:solidFill>
                  <a:schemeClr val="bg1"/>
                </a:solidFill>
              </a:rPr>
              <a:t> I once held dear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count it all as loss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400597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Lead me to the cross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Where Your love poured out</a:t>
            </a:r>
          </a:p>
          <a:p>
            <a:r>
              <a:rPr lang="en-GB" sz="4800" dirty="0">
                <a:solidFill>
                  <a:schemeClr val="bg1"/>
                </a:solidFill>
              </a:rPr>
              <a:t>Bring me to my knees</a:t>
            </a:r>
          </a:p>
          <a:p>
            <a:r>
              <a:rPr lang="en-GB" sz="4800" dirty="0">
                <a:solidFill>
                  <a:schemeClr val="bg1"/>
                </a:solidFill>
              </a:rPr>
              <a:t>Lord I lay me down</a:t>
            </a:r>
          </a:p>
          <a:p>
            <a:r>
              <a:rPr lang="en-GB" sz="4800" dirty="0">
                <a:solidFill>
                  <a:schemeClr val="bg1"/>
                </a:solidFill>
              </a:rPr>
              <a:t>Rid me of myself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belong to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Oh lead me lead me to the cross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740228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were as I tempted and tried Human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 word became flesh</a:t>
            </a:r>
          </a:p>
          <a:p>
            <a:r>
              <a:rPr lang="en-GB" sz="4800" dirty="0">
                <a:solidFill>
                  <a:schemeClr val="bg1"/>
                </a:solidFill>
              </a:rPr>
              <a:t>Bore my sin in death</a:t>
            </a:r>
          </a:p>
          <a:p>
            <a:r>
              <a:rPr lang="en-GB" sz="4800" dirty="0">
                <a:solidFill>
                  <a:schemeClr val="bg1"/>
                </a:solidFill>
              </a:rPr>
              <a:t>Now You're risen</a:t>
            </a:r>
            <a:br>
              <a:rPr lang="en-GB" sz="4800" dirty="0">
                <a:solidFill>
                  <a:schemeClr val="bg1"/>
                </a:solidFill>
              </a:rPr>
            </a:b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 err="1">
                <a:solidFill>
                  <a:schemeClr val="bg1"/>
                </a:solidFill>
              </a:rPr>
              <a:t>Ev’rything</a:t>
            </a:r>
            <a:r>
              <a:rPr lang="en-GB" sz="4800" dirty="0">
                <a:solidFill>
                  <a:schemeClr val="bg1"/>
                </a:solidFill>
              </a:rPr>
              <a:t> I once held dear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count it all as loss</a:t>
            </a:r>
          </a:p>
          <a:p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531801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To Your heart</a:t>
            </a:r>
          </a:p>
          <a:p>
            <a:r>
              <a:rPr lang="en-GB" sz="4800" dirty="0">
                <a:solidFill>
                  <a:schemeClr val="bg1"/>
                </a:solidFill>
              </a:rPr>
              <a:t>To Your heart</a:t>
            </a:r>
          </a:p>
          <a:p>
            <a:r>
              <a:rPr lang="en-GB" sz="4800" dirty="0">
                <a:solidFill>
                  <a:schemeClr val="bg1"/>
                </a:solidFill>
              </a:rPr>
              <a:t>Lead me to Your heart</a:t>
            </a:r>
          </a:p>
          <a:p>
            <a:r>
              <a:rPr lang="en-GB" sz="4800" dirty="0">
                <a:solidFill>
                  <a:schemeClr val="bg1"/>
                </a:solidFill>
              </a:rPr>
              <a:t>Lead me to Your heart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3521963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Holy, Holy, Holy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2646433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Reginald Heber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Public Domain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39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Holy </a:t>
            </a:r>
            <a:r>
              <a:rPr lang="en-GB" sz="4400" dirty="0" err="1">
                <a:solidFill>
                  <a:schemeClr val="bg1"/>
                </a:solidFill>
              </a:rPr>
              <a:t>holy</a:t>
            </a:r>
            <a:r>
              <a:rPr lang="en-GB" sz="4400" dirty="0">
                <a:solidFill>
                  <a:schemeClr val="bg1"/>
                </a:solidFill>
              </a:rPr>
              <a:t> </a:t>
            </a:r>
            <a:r>
              <a:rPr lang="en-GB" sz="4400" dirty="0" err="1">
                <a:solidFill>
                  <a:schemeClr val="bg1"/>
                </a:solidFill>
              </a:rPr>
              <a:t>holy</a:t>
            </a: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Lord God Almighty</a:t>
            </a:r>
          </a:p>
          <a:p>
            <a:r>
              <a:rPr lang="en-GB" sz="4400" dirty="0">
                <a:solidFill>
                  <a:schemeClr val="bg1"/>
                </a:solidFill>
              </a:rPr>
              <a:t>Early in the morning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Our song shall rise to Thee</a:t>
            </a:r>
          </a:p>
          <a:p>
            <a:r>
              <a:rPr lang="en-GB" sz="4400" dirty="0">
                <a:solidFill>
                  <a:schemeClr val="bg1"/>
                </a:solidFill>
              </a:rPr>
              <a:t>Holy </a:t>
            </a:r>
            <a:r>
              <a:rPr lang="en-GB" sz="4400" dirty="0" err="1">
                <a:solidFill>
                  <a:schemeClr val="bg1"/>
                </a:solidFill>
              </a:rPr>
              <a:t>holy</a:t>
            </a:r>
            <a:r>
              <a:rPr lang="en-GB" sz="4400" dirty="0">
                <a:solidFill>
                  <a:schemeClr val="bg1"/>
                </a:solidFill>
              </a:rPr>
              <a:t> </a:t>
            </a:r>
            <a:r>
              <a:rPr lang="en-GB" sz="4400" dirty="0" err="1">
                <a:solidFill>
                  <a:schemeClr val="bg1"/>
                </a:solidFill>
              </a:rPr>
              <a:t>holy</a:t>
            </a: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Merciful and mighty</a:t>
            </a:r>
          </a:p>
          <a:p>
            <a:r>
              <a:rPr lang="en-GB" sz="4400" dirty="0">
                <a:solidFill>
                  <a:schemeClr val="bg1"/>
                </a:solidFill>
              </a:rPr>
              <a:t>God in three Persons</a:t>
            </a:r>
          </a:p>
          <a:p>
            <a:r>
              <a:rPr lang="en-GB" sz="4400" dirty="0">
                <a:solidFill>
                  <a:schemeClr val="bg1"/>
                </a:solidFill>
              </a:rPr>
              <a:t>Blessed Trinity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166047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Freedom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6341105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Christa Black Gifford | Matthew Sparks | William Matthews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74833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Holy </a:t>
            </a:r>
            <a:r>
              <a:rPr lang="en-GB" sz="4400" dirty="0" err="1">
                <a:solidFill>
                  <a:schemeClr val="bg1"/>
                </a:solidFill>
              </a:rPr>
              <a:t>holy</a:t>
            </a:r>
            <a:r>
              <a:rPr lang="en-GB" sz="4400" dirty="0">
                <a:solidFill>
                  <a:schemeClr val="bg1"/>
                </a:solidFill>
              </a:rPr>
              <a:t> </a:t>
            </a:r>
            <a:r>
              <a:rPr lang="en-GB" sz="4400" dirty="0" err="1">
                <a:solidFill>
                  <a:schemeClr val="bg1"/>
                </a:solidFill>
              </a:rPr>
              <a:t>holy</a:t>
            </a: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All the saints adore Thee</a:t>
            </a:r>
          </a:p>
          <a:p>
            <a:r>
              <a:rPr lang="en-GB" sz="4400" dirty="0">
                <a:solidFill>
                  <a:schemeClr val="bg1"/>
                </a:solidFill>
              </a:rPr>
              <a:t>Casting down their golden crowns</a:t>
            </a:r>
          </a:p>
          <a:p>
            <a:r>
              <a:rPr lang="en-GB" sz="4400" dirty="0">
                <a:solidFill>
                  <a:schemeClr val="bg1"/>
                </a:solidFill>
              </a:rPr>
              <a:t>Around the glassy sea</a:t>
            </a:r>
          </a:p>
          <a:p>
            <a:r>
              <a:rPr lang="en-GB" sz="4400" dirty="0">
                <a:solidFill>
                  <a:schemeClr val="bg1"/>
                </a:solidFill>
              </a:rPr>
              <a:t>Cherubim and seraphim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Falling down before Thee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Who were and are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evermore shall be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4028006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Holy </a:t>
            </a:r>
            <a:r>
              <a:rPr lang="en-GB" sz="4400" dirty="0" err="1">
                <a:solidFill>
                  <a:schemeClr val="bg1"/>
                </a:solidFill>
              </a:rPr>
              <a:t>holy</a:t>
            </a:r>
            <a:r>
              <a:rPr lang="en-GB" sz="4400" dirty="0">
                <a:solidFill>
                  <a:schemeClr val="bg1"/>
                </a:solidFill>
              </a:rPr>
              <a:t> </a:t>
            </a:r>
            <a:r>
              <a:rPr lang="en-GB" sz="4400" dirty="0" err="1">
                <a:solidFill>
                  <a:schemeClr val="bg1"/>
                </a:solidFill>
              </a:rPr>
              <a:t>holy</a:t>
            </a: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Though the darkness hide Thee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Though the eye of sinful man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Thy glory may not see</a:t>
            </a:r>
          </a:p>
          <a:p>
            <a:r>
              <a:rPr lang="en-GB" sz="4400" dirty="0">
                <a:solidFill>
                  <a:schemeClr val="bg1"/>
                </a:solidFill>
              </a:rPr>
              <a:t>Only Thou art holy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There is none beside Thee</a:t>
            </a:r>
          </a:p>
          <a:p>
            <a:r>
              <a:rPr lang="en-GB" sz="4400" dirty="0">
                <a:solidFill>
                  <a:schemeClr val="bg1"/>
                </a:solidFill>
              </a:rPr>
              <a:t>Perfect in power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love and purity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783619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Holy </a:t>
            </a:r>
            <a:r>
              <a:rPr lang="en-GB" sz="4400" dirty="0" err="1">
                <a:solidFill>
                  <a:schemeClr val="bg1"/>
                </a:solidFill>
              </a:rPr>
              <a:t>holy</a:t>
            </a:r>
            <a:r>
              <a:rPr lang="en-GB" sz="4400" dirty="0">
                <a:solidFill>
                  <a:schemeClr val="bg1"/>
                </a:solidFill>
              </a:rPr>
              <a:t> </a:t>
            </a:r>
            <a:r>
              <a:rPr lang="en-GB" sz="4400" dirty="0" err="1">
                <a:solidFill>
                  <a:schemeClr val="bg1"/>
                </a:solidFill>
              </a:rPr>
              <a:t>holy</a:t>
            </a: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Lord God Almighty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Thy works shall praise Thy name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earth and sky and sea</a:t>
            </a:r>
          </a:p>
          <a:p>
            <a:r>
              <a:rPr lang="en-GB" sz="4400" dirty="0">
                <a:solidFill>
                  <a:schemeClr val="bg1"/>
                </a:solidFill>
              </a:rPr>
              <a:t>Holy </a:t>
            </a:r>
            <a:r>
              <a:rPr lang="en-GB" sz="4400" dirty="0" err="1">
                <a:solidFill>
                  <a:schemeClr val="bg1"/>
                </a:solidFill>
              </a:rPr>
              <a:t>holy</a:t>
            </a:r>
            <a:r>
              <a:rPr lang="en-GB" sz="4400" dirty="0">
                <a:solidFill>
                  <a:schemeClr val="bg1"/>
                </a:solidFill>
              </a:rPr>
              <a:t> </a:t>
            </a:r>
            <a:r>
              <a:rPr lang="en-GB" sz="4400" dirty="0" err="1">
                <a:solidFill>
                  <a:schemeClr val="bg1"/>
                </a:solidFill>
              </a:rPr>
              <a:t>holy</a:t>
            </a: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Merciful and mighty</a:t>
            </a:r>
          </a:p>
          <a:p>
            <a:r>
              <a:rPr lang="en-GB" sz="4400" dirty="0">
                <a:solidFill>
                  <a:schemeClr val="bg1"/>
                </a:solidFill>
              </a:rPr>
              <a:t>God in three Persons</a:t>
            </a:r>
          </a:p>
          <a:p>
            <a:r>
              <a:rPr lang="en-GB" sz="4400">
                <a:solidFill>
                  <a:schemeClr val="bg1"/>
                </a:solidFill>
              </a:rPr>
              <a:t>Blessed Trinity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995524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Holy Spirit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6087919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Bryan </a:t>
            </a:r>
            <a:r>
              <a:rPr lang="en-GB" sz="1200" dirty="0" err="1">
                <a:solidFill>
                  <a:schemeClr val="bg1"/>
                </a:solidFill>
              </a:rPr>
              <a:t>Torwalt</a:t>
            </a:r>
            <a:r>
              <a:rPr lang="en-GB" sz="1200" dirty="0">
                <a:solidFill>
                  <a:schemeClr val="bg1"/>
                </a:solidFill>
              </a:rPr>
              <a:t> | Katie </a:t>
            </a:r>
            <a:r>
              <a:rPr lang="en-GB" sz="1200" dirty="0" err="1">
                <a:solidFill>
                  <a:schemeClr val="bg1"/>
                </a:solidFill>
              </a:rPr>
              <a:t>Torwalt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2011 Capitol CMG Genesis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Jesus Culture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073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There's nothing worth more that will ever come close</a:t>
            </a:r>
          </a:p>
          <a:p>
            <a:r>
              <a:rPr lang="en-GB" sz="4600" dirty="0">
                <a:solidFill>
                  <a:schemeClr val="bg1"/>
                </a:solidFill>
              </a:rPr>
              <a:t>No thing can compare You're our living hope</a:t>
            </a:r>
          </a:p>
          <a:p>
            <a:r>
              <a:rPr lang="en-GB" sz="4600" dirty="0">
                <a:solidFill>
                  <a:schemeClr val="bg1"/>
                </a:solidFill>
              </a:rPr>
              <a:t>Your Presence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48632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I've tasted and seen of the sweetest of loves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Where my heart becomes free and my shame is undone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Your Presence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424017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Holy Spirit You are welcome here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Come flood this place and fill the atmosphere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 glory God is what our hearts long for</a:t>
            </a:r>
          </a:p>
          <a:p>
            <a:r>
              <a:rPr lang="en-GB" sz="4800" dirty="0">
                <a:solidFill>
                  <a:schemeClr val="bg1"/>
                </a:solidFill>
              </a:rPr>
              <a:t>To be overcome by Your Presence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242897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Let us become more aware of Your Presence</a:t>
            </a:r>
          </a:p>
          <a:p>
            <a:r>
              <a:rPr lang="en-GB" sz="4800" dirty="0">
                <a:solidFill>
                  <a:schemeClr val="bg1"/>
                </a:solidFill>
              </a:rPr>
              <a:t>Let us experience the glory of Your goodness (Lord)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1800615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547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5" y="1916832"/>
            <a:ext cx="8743950" cy="29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555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came to set the captives free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came to bring us liberty</a:t>
            </a:r>
          </a:p>
          <a:p>
            <a:r>
              <a:rPr lang="en-GB" sz="4800" dirty="0">
                <a:solidFill>
                  <a:schemeClr val="bg1"/>
                </a:solidFill>
              </a:rPr>
              <a:t>My sin and my rejection met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 blood and my acceptance</a:t>
            </a:r>
          </a:p>
          <a:p>
            <a:r>
              <a:rPr lang="en-GB" sz="4800" dirty="0">
                <a:solidFill>
                  <a:schemeClr val="bg1"/>
                </a:solidFill>
              </a:rPr>
              <a:t>Now I'm alive to bring You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1126473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Where the Spirit of the Lord is there is freedom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Where the Spirit of the Lord is there is freedom</a:t>
            </a:r>
          </a:p>
          <a:p>
            <a:r>
              <a:rPr lang="en-GB" sz="4000" dirty="0">
                <a:solidFill>
                  <a:schemeClr val="bg1"/>
                </a:solidFill>
              </a:rPr>
              <a:t>Every chain is broken through You Jesus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Where the Spirit of the Lord is there is freedom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Whoa oh </a:t>
            </a:r>
            <a:r>
              <a:rPr lang="en-GB" sz="4000" dirty="0" err="1">
                <a:solidFill>
                  <a:schemeClr val="bg1"/>
                </a:solidFill>
              </a:rPr>
              <a:t>oh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oh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Whoa oh </a:t>
            </a:r>
            <a:r>
              <a:rPr lang="en-GB" sz="4000" dirty="0" err="1">
                <a:solidFill>
                  <a:schemeClr val="bg1"/>
                </a:solidFill>
              </a:rPr>
              <a:t>oh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oh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194728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Your blood has covered every sin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 grace empowers me to win</a:t>
            </a:r>
          </a:p>
          <a:p>
            <a:r>
              <a:rPr lang="en-GB" sz="4800" dirty="0">
                <a:solidFill>
                  <a:schemeClr val="bg1"/>
                </a:solidFill>
              </a:rPr>
              <a:t>My pain and my oppression met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 blood and my acceptance</a:t>
            </a:r>
          </a:p>
          <a:p>
            <a:r>
              <a:rPr lang="en-GB" sz="4800" dirty="0">
                <a:solidFill>
                  <a:schemeClr val="bg1"/>
                </a:solidFill>
              </a:rPr>
              <a:t>Now I'm alive to bring You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18477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I'm free I'm free I'm free to dance and sing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I'm free I'm free I'm free to shout it out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I'm free I'm free I'm free to dance and sing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I'm free I'm free I'm free to worship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321386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br>
              <a:rPr lang="en-GB" sz="9600" dirty="0">
                <a:solidFill>
                  <a:schemeClr val="bg1"/>
                </a:solidFill>
              </a:rPr>
            </a:br>
            <a:r>
              <a:rPr lang="en-GB" sz="9600" dirty="0">
                <a:solidFill>
                  <a:schemeClr val="bg1"/>
                </a:solidFill>
              </a:rPr>
              <a:t>Oceans</a:t>
            </a:r>
            <a:br>
              <a:rPr lang="en-GB" sz="96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6428767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Joel Houston | Matt Crocker | Salomon </a:t>
            </a:r>
            <a:r>
              <a:rPr lang="en-GB" sz="1200" dirty="0" err="1">
                <a:solidFill>
                  <a:schemeClr val="bg1"/>
                </a:solidFill>
              </a:rPr>
              <a:t>Ligthelm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40884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call me out upon the waters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great unknown where feet may fail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there I find You in the mystery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oceans deep my faith will stand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116578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And I will call upon Your name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keep my eyes above the waves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When oceans rise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My soul will rest in Your embrace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I am Yours and You are min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387365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928</Words>
  <Application>Microsoft Office PowerPoint</Application>
  <PresentationFormat>On-screen Show (4:3)</PresentationFormat>
  <Paragraphs>181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160</cp:revision>
  <dcterms:created xsi:type="dcterms:W3CDTF">2019-09-23T12:06:27Z</dcterms:created>
  <dcterms:modified xsi:type="dcterms:W3CDTF">2022-04-20T22:52:09Z</dcterms:modified>
</cp:coreProperties>
</file>