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1219" r:id="rId2"/>
    <p:sldId id="1220" r:id="rId3"/>
    <p:sldId id="1221" r:id="rId4"/>
    <p:sldId id="1222" r:id="rId5"/>
    <p:sldId id="1223" r:id="rId6"/>
    <p:sldId id="1224" r:id="rId7"/>
    <p:sldId id="1225" r:id="rId8"/>
    <p:sldId id="122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61" autoAdjust="0"/>
    <p:restoredTop sz="82272" autoAdjust="0"/>
  </p:normalViewPr>
  <p:slideViewPr>
    <p:cSldViewPr>
      <p:cViewPr varScale="1">
        <p:scale>
          <a:sx n="84" d="100"/>
          <a:sy n="84" d="100"/>
        </p:scale>
        <p:origin x="2106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22/07/2024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43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22/07/2024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FA438-06AA-FBAF-6598-C474F739A20A}"/>
              </a:ext>
            </a:extLst>
          </p:cNvPr>
          <p:cNvSpPr/>
          <p:nvPr userDrawn="1"/>
        </p:nvSpPr>
        <p:spPr>
          <a:xfrm>
            <a:off x="72008" y="5949280"/>
            <a:ext cx="899592" cy="77380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A119C8-FA69-A36C-A18F-B470565B9C0C}"/>
              </a:ext>
            </a:extLst>
          </p:cNvPr>
          <p:cNvCxnSpPr>
            <a:cxnSpLocks/>
          </p:cNvCxnSpPr>
          <p:nvPr userDrawn="1"/>
        </p:nvCxnSpPr>
        <p:spPr>
          <a:xfrm>
            <a:off x="971600" y="6237312"/>
            <a:ext cx="77152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FB4C0C-9840-84EC-CAB9-6BA55788BC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764704"/>
            <a:ext cx="82296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Evidence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7147432</a:t>
            </a:r>
          </a:p>
          <a:p>
            <a:r>
              <a:rPr lang="en-GB" sz="1200" dirty="0">
                <a:solidFill>
                  <a:schemeClr val="bg1"/>
                </a:solidFill>
              </a:rPr>
              <a:t>Ed Cash | Ethan Hulse | Josh Baldwin</a:t>
            </a:r>
          </a:p>
          <a:p>
            <a:r>
              <a:rPr lang="en-GB" sz="1200" dirty="0">
                <a:solidFill>
                  <a:schemeClr val="bg1"/>
                </a:solidFill>
              </a:rPr>
              <a:t>© 2020 Capitol CMG Paragon; We The Kingdom Music; Be Essential Songs; EGH Music Publishing; Bethel Music Publishing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6137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All throughout my history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Your faithfulness has walked beside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 winter storms made way for spring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In every season from where I'm standing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1/7</a:t>
            </a:r>
          </a:p>
        </p:txBody>
      </p:sp>
    </p:spTree>
    <p:extLst>
      <p:ext uri="{BB962C8B-B14F-4D97-AF65-F5344CB8AC3E}">
        <p14:creationId xmlns:p14="http://schemas.microsoft.com/office/powerpoint/2010/main" val="3684826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 see the evidence of Your goodness</a:t>
            </a:r>
          </a:p>
          <a:p>
            <a:r>
              <a:rPr lang="en-GB" sz="4000" dirty="0">
                <a:solidFill>
                  <a:schemeClr val="bg1"/>
                </a:solidFill>
              </a:rPr>
              <a:t>All over my life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All over my life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see Your promises in </a:t>
            </a:r>
            <a:r>
              <a:rPr lang="en-GB" sz="4000" dirty="0" err="1">
                <a:solidFill>
                  <a:schemeClr val="bg1"/>
                </a:solidFill>
              </a:rPr>
              <a:t>fulfillment</a:t>
            </a:r>
            <a:endParaRPr lang="en-GB" sz="4000" dirty="0">
              <a:solidFill>
                <a:schemeClr val="bg1"/>
              </a:solidFill>
            </a:endParaRPr>
          </a:p>
          <a:p>
            <a:r>
              <a:rPr lang="en-GB" sz="4000" dirty="0">
                <a:solidFill>
                  <a:schemeClr val="bg1"/>
                </a:solidFill>
              </a:rPr>
              <a:t>All over my life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All over my life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2/7</a:t>
            </a:r>
          </a:p>
        </p:txBody>
      </p:sp>
    </p:spTree>
    <p:extLst>
      <p:ext uri="{BB962C8B-B14F-4D97-AF65-F5344CB8AC3E}">
        <p14:creationId xmlns:p14="http://schemas.microsoft.com/office/powerpoint/2010/main" val="435322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Help me remember when I'm weak</a:t>
            </a:r>
          </a:p>
          <a:p>
            <a:r>
              <a:rPr lang="en-GB" sz="4000" dirty="0">
                <a:solidFill>
                  <a:schemeClr val="bg1"/>
                </a:solidFill>
              </a:rPr>
              <a:t>Fear may come but fear will leave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lead my heart to victory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are my strength and You always will be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3/7</a:t>
            </a:r>
          </a:p>
        </p:txBody>
      </p:sp>
    </p:spTree>
    <p:extLst>
      <p:ext uri="{BB962C8B-B14F-4D97-AF65-F5344CB8AC3E}">
        <p14:creationId xmlns:p14="http://schemas.microsoft.com/office/powerpoint/2010/main" val="4106409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 see the evidence of Your goodness</a:t>
            </a:r>
          </a:p>
          <a:p>
            <a:r>
              <a:rPr lang="en-GB" sz="4000" dirty="0">
                <a:solidFill>
                  <a:schemeClr val="bg1"/>
                </a:solidFill>
              </a:rPr>
              <a:t>All over my life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All over my life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see Your promises in </a:t>
            </a:r>
            <a:r>
              <a:rPr lang="en-GB" sz="4000" dirty="0" err="1">
                <a:solidFill>
                  <a:schemeClr val="bg1"/>
                </a:solidFill>
              </a:rPr>
              <a:t>fulfillment</a:t>
            </a:r>
            <a:endParaRPr lang="en-GB" sz="4000" dirty="0">
              <a:solidFill>
                <a:schemeClr val="bg1"/>
              </a:solidFill>
            </a:endParaRPr>
          </a:p>
          <a:p>
            <a:r>
              <a:rPr lang="en-GB" sz="4000" dirty="0">
                <a:solidFill>
                  <a:schemeClr val="bg1"/>
                </a:solidFill>
              </a:rPr>
              <a:t>All over my life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All over my life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4/7</a:t>
            </a:r>
          </a:p>
        </p:txBody>
      </p:sp>
    </p:spTree>
    <p:extLst>
      <p:ext uri="{BB962C8B-B14F-4D97-AF65-F5344CB8AC3E}">
        <p14:creationId xmlns:p14="http://schemas.microsoft.com/office/powerpoint/2010/main" val="2820511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See the cross the empty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 evidence is endless</a:t>
            </a:r>
          </a:p>
          <a:p>
            <a:r>
              <a:rPr lang="en-GB" sz="4000" dirty="0">
                <a:solidFill>
                  <a:schemeClr val="bg1"/>
                </a:solidFill>
              </a:rPr>
              <a:t>All my sin rolled away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Because of You oh Jesus (oh)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5/7</a:t>
            </a:r>
          </a:p>
        </p:txBody>
      </p:sp>
    </p:spTree>
    <p:extLst>
      <p:ext uri="{BB962C8B-B14F-4D97-AF65-F5344CB8AC3E}">
        <p14:creationId xmlns:p14="http://schemas.microsoft.com/office/powerpoint/2010/main" val="3837821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 see the evidence of Your goodness</a:t>
            </a:r>
          </a:p>
          <a:p>
            <a:r>
              <a:rPr lang="en-GB" sz="4000" dirty="0">
                <a:solidFill>
                  <a:schemeClr val="bg1"/>
                </a:solidFill>
              </a:rPr>
              <a:t>All over my life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All over my life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see Your promises in </a:t>
            </a:r>
            <a:r>
              <a:rPr lang="en-GB" sz="4000" dirty="0" err="1">
                <a:solidFill>
                  <a:schemeClr val="bg1"/>
                </a:solidFill>
              </a:rPr>
              <a:t>fulfillment</a:t>
            </a:r>
            <a:endParaRPr lang="en-GB" sz="4000" dirty="0">
              <a:solidFill>
                <a:schemeClr val="bg1"/>
              </a:solidFill>
            </a:endParaRPr>
          </a:p>
          <a:p>
            <a:r>
              <a:rPr lang="en-GB" sz="4000" dirty="0">
                <a:solidFill>
                  <a:schemeClr val="bg1"/>
                </a:solidFill>
              </a:rPr>
              <a:t>All over my life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All over my life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6/7</a:t>
            </a:r>
          </a:p>
        </p:txBody>
      </p:sp>
    </p:spTree>
    <p:extLst>
      <p:ext uri="{BB962C8B-B14F-4D97-AF65-F5344CB8AC3E}">
        <p14:creationId xmlns:p14="http://schemas.microsoft.com/office/powerpoint/2010/main" val="3980774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Why should I fear</a:t>
            </a:r>
          </a:p>
          <a:p>
            <a:r>
              <a:rPr lang="en-GB" sz="4000" dirty="0">
                <a:solidFill>
                  <a:schemeClr val="bg1"/>
                </a:solidFill>
              </a:rPr>
              <a:t>(Oh) The evidence is 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7/7</a:t>
            </a:r>
          </a:p>
        </p:txBody>
      </p:sp>
    </p:spTree>
    <p:extLst>
      <p:ext uri="{BB962C8B-B14F-4D97-AF65-F5344CB8AC3E}">
        <p14:creationId xmlns:p14="http://schemas.microsoft.com/office/powerpoint/2010/main" val="3122973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7374</TotalTime>
  <Words>240</Words>
  <Application>Microsoft Office PowerPoint</Application>
  <PresentationFormat>On-screen Show (4:3)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385</cp:revision>
  <dcterms:created xsi:type="dcterms:W3CDTF">2019-09-23T12:06:27Z</dcterms:created>
  <dcterms:modified xsi:type="dcterms:W3CDTF">2024-07-22T12:28:09Z</dcterms:modified>
</cp:coreProperties>
</file>