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219" r:id="rId2"/>
    <p:sldId id="1220" r:id="rId3"/>
    <p:sldId id="1221" r:id="rId4"/>
    <p:sldId id="1222" r:id="rId5"/>
    <p:sldId id="1223" r:id="rId6"/>
    <p:sldId id="1224" r:id="rId7"/>
    <p:sldId id="1225" r:id="rId8"/>
    <p:sldId id="122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6" d="100"/>
          <a:sy n="96" d="100"/>
        </p:scale>
        <p:origin x="227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More Like Jesus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7105732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Brett Younker | Brooke Ligertwood | Kristian Stanfill | Scott Ligertwood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</a:t>
            </a:r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Music; worshiptogether.com songs; SHOUT! Music Publishing Australia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613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came to the world You created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Trading Your crown for a cross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willingly died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innocent life paid the cost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368482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Counting Your status as nothing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King of all kings came to serve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Washing my feet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Covering me with Your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42651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If more of You means less of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</a:t>
            </a:r>
            <a:r>
              <a:rPr lang="en-GB" sz="3600" dirty="0" err="1">
                <a:solidFill>
                  <a:schemeClr val="bg1"/>
                </a:solidFill>
              </a:rPr>
              <a:t>ev'rything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Yes all of You is all I need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</a:t>
            </a:r>
            <a:r>
              <a:rPr lang="en-GB" sz="3600" dirty="0" err="1">
                <a:solidFill>
                  <a:schemeClr val="bg1"/>
                </a:solidFill>
              </a:rPr>
              <a:t>ev'rything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28503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my life and my treasure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One that I can't live without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at Your feet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desires and dreams I lay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at Your feet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desires and dreams I lay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43552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If more of You means less of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</a:t>
            </a:r>
            <a:r>
              <a:rPr lang="en-GB" sz="3600" dirty="0" err="1">
                <a:solidFill>
                  <a:schemeClr val="bg1"/>
                </a:solidFill>
              </a:rPr>
              <a:t>ev'rything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Yes all of You is all I need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</a:t>
            </a:r>
            <a:r>
              <a:rPr lang="en-GB" sz="3600" dirty="0" err="1">
                <a:solidFill>
                  <a:schemeClr val="bg1"/>
                </a:solidFill>
              </a:rPr>
              <a:t>ev'rything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280878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Oh Lord change me like only You can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with my heart in Your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Father I pray make me more like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world is dying to know who You are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You've shown us the way to Your heart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Father I pray make me more like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(More like Jesus more like Jesus Lord)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400798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If more of You means less of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</a:t>
            </a:r>
            <a:r>
              <a:rPr lang="en-GB" sz="3600" dirty="0" err="1">
                <a:solidFill>
                  <a:schemeClr val="bg1"/>
                </a:solidFill>
              </a:rPr>
              <a:t>ev'rything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Yes all of You is all I need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</a:t>
            </a:r>
            <a:r>
              <a:rPr lang="en-GB" sz="3600" dirty="0" err="1">
                <a:solidFill>
                  <a:schemeClr val="bg1"/>
                </a:solidFill>
              </a:rPr>
              <a:t>ev'rything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345972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7375</TotalTime>
  <Words>262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2024-07-22T12:04:12Z</dcterms:modified>
</cp:coreProperties>
</file>