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233" r:id="rId2"/>
    <p:sldId id="1234" r:id="rId3"/>
    <p:sldId id="1235" r:id="rId4"/>
    <p:sldId id="1236" r:id="rId5"/>
    <p:sldId id="1237" r:id="rId6"/>
    <p:sldId id="1238" r:id="rId7"/>
    <p:sldId id="1239" r:id="rId8"/>
    <p:sldId id="124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1" autoAdjust="0"/>
    <p:restoredTop sz="82272" autoAdjust="0"/>
  </p:normalViewPr>
  <p:slideViewPr>
    <p:cSldViewPr>
      <p:cViewPr varScale="1">
        <p:scale>
          <a:sx n="96" d="100"/>
          <a:sy n="96" d="100"/>
        </p:scale>
        <p:origin x="227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O Come To The Altar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7051511</a:t>
            </a:r>
          </a:p>
          <a:p>
            <a:r>
              <a:rPr lang="en-GB" sz="1200" dirty="0">
                <a:solidFill>
                  <a:schemeClr val="bg1"/>
                </a:solidFill>
              </a:rPr>
              <a:t>Chris Brown | Mack Brock | Steven Furtick | Wade Joye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2015 Music by Elevation Worship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51245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Are you hurting and broken within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Overwhelmed by the weight of your sin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is calling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Have you come to the end of yourself</a:t>
            </a:r>
          </a:p>
          <a:p>
            <a:r>
              <a:rPr lang="en-GB" sz="3600" dirty="0">
                <a:solidFill>
                  <a:schemeClr val="bg1"/>
                </a:solidFill>
              </a:rPr>
              <a:t>Do you thirst for a drink from the well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is calling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68324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 come to the altar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Father's arms are open wide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Forgiveness was bought with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precious blood of Jesus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9088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Leave behind your regrets and mistakes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Come today there's no reason to wait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is calling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Bring your sorrows and trade them for joy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the ashes a new life is born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is calling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65878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 come to the altar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Father's arms are open wide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Forgiveness was bought with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precious blood of Jesus Christ</a:t>
            </a:r>
            <a:br>
              <a:rPr lang="en-GB" sz="3600" dirty="0">
                <a:solidFill>
                  <a:schemeClr val="bg1"/>
                </a:solidFill>
              </a:rPr>
            </a:b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334119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Oh what a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Isn't he wonderful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alleluia Christ is risen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Bow down before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he is Lord of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alleluia Christ is risen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408976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 come to the altar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Father's arms are open wide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Forgiveness was bought with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precious blood of Jesus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162844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Bear your cross as you wait for the crown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Tell the world of the treasure you've found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184850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7370</TotalTime>
  <Words>244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2024-07-22T12:45:25Z</dcterms:modified>
</cp:coreProperties>
</file>