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76" r:id="rId7"/>
    <p:sldId id="477" r:id="rId8"/>
    <p:sldId id="478" r:id="rId9"/>
    <p:sldId id="479" r:id="rId10"/>
    <p:sldId id="513" r:id="rId11"/>
    <p:sldId id="514" r:id="rId12"/>
    <p:sldId id="515" r:id="rId13"/>
    <p:sldId id="516" r:id="rId14"/>
    <p:sldId id="517" r:id="rId15"/>
    <p:sldId id="481" r:id="rId16"/>
    <p:sldId id="482" r:id="rId17"/>
    <p:sldId id="483" r:id="rId18"/>
    <p:sldId id="484" r:id="rId19"/>
    <p:sldId id="486" r:id="rId20"/>
    <p:sldId id="485" r:id="rId21"/>
    <p:sldId id="509" r:id="rId22"/>
    <p:sldId id="518" r:id="rId23"/>
    <p:sldId id="519" r:id="rId24"/>
    <p:sldId id="520" r:id="rId25"/>
    <p:sldId id="521" r:id="rId26"/>
    <p:sldId id="522" r:id="rId27"/>
    <p:sldId id="524" r:id="rId28"/>
    <p:sldId id="523" r:id="rId29"/>
    <p:sldId id="525" r:id="rId30"/>
    <p:sldId id="491" r:id="rId31"/>
    <p:sldId id="492" r:id="rId32"/>
    <p:sldId id="493" r:id="rId33"/>
    <p:sldId id="494" r:id="rId34"/>
    <p:sldId id="511" r:id="rId35"/>
    <p:sldId id="510" r:id="rId36"/>
    <p:sldId id="51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26-08-2021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Blessing and honour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Glory and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nation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of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54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897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You're Worthy Of My Praise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487976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Ruis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Shade Tree Music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65640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worship (I will worship)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heart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(with all of my heart)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praise You (I will praise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strength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(all my strength)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7594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seek You (I will seek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my days (all of my days)</a:t>
            </a:r>
          </a:p>
          <a:p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will follow (I will follow)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Your ways (all Your ways)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54911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92411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bow down (I will bow down)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And hail You as King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(and hail You as King)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serve You (I will serve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Give You everything (everything)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1183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lift up (I will lift up)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My eyes to Your throne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(my eyes to Your throne)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I will trust You (I will trust You)</a:t>
            </a:r>
          </a:p>
          <a:p>
            <a:r>
              <a:rPr lang="en-GB" sz="4400" dirty="0">
                <a:solidFill>
                  <a:schemeClr val="bg1"/>
                </a:solidFill>
              </a:rPr>
              <a:t>Trust You alone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</a:t>
            </a:r>
            <a:r>
              <a:rPr lang="en-GB" sz="4400">
                <a:solidFill>
                  <a:schemeClr val="bg1"/>
                </a:solidFill>
              </a:rPr>
              <a:t>Trust in You </a:t>
            </a:r>
            <a:r>
              <a:rPr lang="en-GB" sz="4400" dirty="0">
                <a:solidFill>
                  <a:schemeClr val="bg1"/>
                </a:solidFill>
              </a:rPr>
              <a:t>alone)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7794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53681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As The Deer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1431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Martin Nystrom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1984 Restoration Music, Ltd. (Admin. by Restoration Music Ltd.)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As the deer </a:t>
            </a:r>
            <a:r>
              <a:rPr lang="en-GB" sz="5400" dirty="0" err="1">
                <a:solidFill>
                  <a:schemeClr val="bg1"/>
                </a:solidFill>
              </a:rPr>
              <a:t>panteth</a:t>
            </a:r>
            <a:r>
              <a:rPr lang="en-GB" sz="5400" dirty="0">
                <a:solidFill>
                  <a:schemeClr val="bg1"/>
                </a:solidFill>
              </a:rPr>
              <a:t> for the water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my soul </a:t>
            </a:r>
            <a:r>
              <a:rPr lang="en-GB" sz="5400" dirty="0" err="1">
                <a:solidFill>
                  <a:schemeClr val="bg1"/>
                </a:solidFill>
              </a:rPr>
              <a:t>longeth</a:t>
            </a:r>
            <a:r>
              <a:rPr lang="en-GB" sz="5400" dirty="0">
                <a:solidFill>
                  <a:schemeClr val="bg1"/>
                </a:solidFill>
              </a:rPr>
              <a:t> after Thee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my friend and You are my brother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Even though You are a King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love You more than any 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much more than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250371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47975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want You more than gold or silver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Only You can satisfy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the real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joy-giver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the apple of my eye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609571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0835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1286</Words>
  <Application>Microsoft Office PowerPoint</Application>
  <PresentationFormat>On-screen Show (4:3)</PresentationFormat>
  <Paragraphs>227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116</cp:revision>
  <dcterms:created xsi:type="dcterms:W3CDTF">2019-09-23T12:06:27Z</dcterms:created>
  <dcterms:modified xsi:type="dcterms:W3CDTF">2021-09-25T18:03:50Z</dcterms:modified>
</cp:coreProperties>
</file>