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504" r:id="rId5"/>
    <p:sldId id="505" r:id="rId6"/>
    <p:sldId id="506" r:id="rId7"/>
    <p:sldId id="507" r:id="rId8"/>
    <p:sldId id="508" r:id="rId9"/>
    <p:sldId id="509" r:id="rId10"/>
    <p:sldId id="453" r:id="rId11"/>
    <p:sldId id="447" r:id="rId12"/>
    <p:sldId id="448" r:id="rId13"/>
    <p:sldId id="449" r:id="rId14"/>
    <p:sldId id="476" r:id="rId15"/>
    <p:sldId id="477" r:id="rId16"/>
    <p:sldId id="478" r:id="rId17"/>
    <p:sldId id="479" r:id="rId18"/>
    <p:sldId id="432" r:id="rId19"/>
    <p:sldId id="433" r:id="rId20"/>
    <p:sldId id="434" r:id="rId21"/>
    <p:sldId id="435" r:id="rId22"/>
    <p:sldId id="436" r:id="rId23"/>
    <p:sldId id="437" r:id="rId24"/>
    <p:sldId id="481" r:id="rId25"/>
    <p:sldId id="482" r:id="rId26"/>
    <p:sldId id="483" r:id="rId27"/>
    <p:sldId id="484" r:id="rId28"/>
    <p:sldId id="501" r:id="rId29"/>
    <p:sldId id="5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17-10-2021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How Deep The Father's Love For Us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1558110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How deep the Father's love for us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vast beyond all measure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That He should give His only Son</a:t>
            </a:r>
          </a:p>
          <a:p>
            <a:r>
              <a:rPr lang="en-GB" sz="4200" dirty="0">
                <a:solidFill>
                  <a:schemeClr val="bg1"/>
                </a:solidFill>
              </a:rPr>
              <a:t>To make a wretch His treasure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great the pain of searing loss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Father turns His face away</a:t>
            </a:r>
          </a:p>
          <a:p>
            <a:r>
              <a:rPr lang="en-GB" sz="4200" dirty="0">
                <a:solidFill>
                  <a:schemeClr val="bg1"/>
                </a:solidFill>
              </a:rPr>
              <a:t>As wounds which mar the Chosen One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Bring many sons to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Behold the Man upon a cross</a:t>
            </a:r>
          </a:p>
          <a:p>
            <a:r>
              <a:rPr lang="en-GB" sz="4200" dirty="0">
                <a:solidFill>
                  <a:schemeClr val="bg1"/>
                </a:solidFill>
              </a:rPr>
              <a:t>My sin upon His shoulders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Ashamed I hear my mocking voice</a:t>
            </a:r>
          </a:p>
          <a:p>
            <a:r>
              <a:rPr lang="en-GB" sz="4200" dirty="0">
                <a:solidFill>
                  <a:schemeClr val="bg1"/>
                </a:solidFill>
              </a:rPr>
              <a:t>Call out among the scoffers</a:t>
            </a:r>
          </a:p>
          <a:p>
            <a:r>
              <a:rPr lang="en-GB" sz="4200" dirty="0">
                <a:solidFill>
                  <a:schemeClr val="bg1"/>
                </a:solidFill>
              </a:rPr>
              <a:t>It was my sin that held Him there</a:t>
            </a:r>
          </a:p>
          <a:p>
            <a:r>
              <a:rPr lang="en-GB" sz="4200" dirty="0">
                <a:solidFill>
                  <a:schemeClr val="bg1"/>
                </a:solidFill>
              </a:rPr>
              <a:t>Until it was accomplished</a:t>
            </a:r>
          </a:p>
          <a:p>
            <a:r>
              <a:rPr lang="en-GB" sz="4200" dirty="0">
                <a:solidFill>
                  <a:schemeClr val="bg1"/>
                </a:solidFill>
              </a:rPr>
              <a:t>His dying breath has brought me life</a:t>
            </a:r>
          </a:p>
          <a:p>
            <a:r>
              <a:rPr lang="en-GB" sz="4200" dirty="0">
                <a:solidFill>
                  <a:schemeClr val="bg1"/>
                </a:solidFill>
              </a:rPr>
              <a:t>I know that it is finished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I will not boast in anything</a:t>
            </a:r>
          </a:p>
          <a:p>
            <a:r>
              <a:rPr lang="en-GB" sz="4200" dirty="0">
                <a:solidFill>
                  <a:schemeClr val="bg1"/>
                </a:solidFill>
              </a:rPr>
              <a:t>No gifts no </a:t>
            </a:r>
            <a:r>
              <a:rPr lang="en-GB" sz="4200" dirty="0" err="1">
                <a:solidFill>
                  <a:schemeClr val="bg1"/>
                </a:solidFill>
              </a:rPr>
              <a:t>pow’r</a:t>
            </a:r>
            <a:r>
              <a:rPr lang="en-GB" sz="4200" dirty="0">
                <a:solidFill>
                  <a:schemeClr val="bg1"/>
                </a:solidFill>
              </a:rPr>
              <a:t> no wisdom</a:t>
            </a:r>
          </a:p>
          <a:p>
            <a:r>
              <a:rPr lang="en-GB" sz="4200" dirty="0">
                <a:solidFill>
                  <a:schemeClr val="bg1"/>
                </a:solidFill>
              </a:rPr>
              <a:t>But I will boast in Jesus Christ</a:t>
            </a:r>
          </a:p>
          <a:p>
            <a:r>
              <a:rPr lang="en-GB" sz="4200" dirty="0">
                <a:solidFill>
                  <a:schemeClr val="bg1"/>
                </a:solidFill>
              </a:rPr>
              <a:t>His death and resurrection</a:t>
            </a:r>
          </a:p>
          <a:p>
            <a:r>
              <a:rPr lang="en-GB" sz="4200" dirty="0">
                <a:solidFill>
                  <a:schemeClr val="bg1"/>
                </a:solidFill>
              </a:rPr>
              <a:t>Why should I gain from His reward</a:t>
            </a:r>
          </a:p>
          <a:p>
            <a:r>
              <a:rPr lang="en-GB" sz="4200" dirty="0">
                <a:solidFill>
                  <a:schemeClr val="bg1"/>
                </a:solidFill>
              </a:rPr>
              <a:t>I cannot give an answer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But this I know with all my heart</a:t>
            </a:r>
          </a:p>
          <a:p>
            <a:r>
              <a:rPr lang="en-GB" sz="4200" dirty="0">
                <a:solidFill>
                  <a:schemeClr val="bg1"/>
                </a:solidFill>
              </a:rPr>
              <a:t>His wounds have paid my ransom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9600" dirty="0">
                <a:solidFill>
                  <a:srgbClr val="00A3E0"/>
                </a:solidFill>
                <a:latin typeface="akagi_probook"/>
              </a:rPr>
              <a:t>No Longer Slaves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7030123</a:t>
            </a:r>
          </a:p>
          <a:p>
            <a:r>
              <a:rPr lang="en-GB" sz="1200" dirty="0"/>
              <a:t>Brian Johnson | Joel Case | Jonathan David </a:t>
            </a:r>
            <a:r>
              <a:rPr lang="en-GB" sz="1200" dirty="0" err="1"/>
              <a:t>Helser</a:t>
            </a:r>
            <a:endParaRPr lang="en-GB" sz="1200" dirty="0"/>
          </a:p>
          <a:p>
            <a:r>
              <a:rPr lang="en-GB" sz="1200" dirty="0"/>
              <a:t>© 2014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You unravel me with a melody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 surround me with a song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Of deliverance from my enemies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Till all my fears are gone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Father Abraham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5851012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Yancy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Dried Rose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From my Mother's womb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 have chosen me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Love has called my name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I've been born again into Your family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Your blood flows through my veins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split the sea so I could walk right through it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My fears were drowned in perfect love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You rescued me so I could stand and sing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see the evidence of Your goodness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see Your promises in </a:t>
            </a:r>
            <a:r>
              <a:rPr lang="en-GB" sz="4000" dirty="0" err="1">
                <a:solidFill>
                  <a:schemeClr val="bg1"/>
                </a:solidFill>
              </a:rPr>
              <a:t>fulfillment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 (yeah)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Why should I fear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 The evidence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7416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46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4600" dirty="0">
                <a:solidFill>
                  <a:schemeClr val="bg1"/>
                </a:solidFill>
              </a:rPr>
              <a:t>So let’s all praise the Lord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Right arm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46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4600" dirty="0">
                <a:solidFill>
                  <a:schemeClr val="bg1"/>
                </a:solidFill>
              </a:rPr>
              <a:t>So let’s all praise the Lord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Right arm, left arm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55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46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4600" dirty="0">
                <a:solidFill>
                  <a:schemeClr val="bg1"/>
                </a:solidFill>
              </a:rPr>
              <a:t>So let’s all praise the Lord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Right arm, left arm, right foot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578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46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4600" dirty="0">
                <a:solidFill>
                  <a:schemeClr val="bg1"/>
                </a:solidFill>
              </a:rPr>
              <a:t>So let’s all praise the Lord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Right arm, left arm, right foot,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left foot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859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46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4600" dirty="0">
                <a:solidFill>
                  <a:schemeClr val="bg1"/>
                </a:solidFill>
              </a:rPr>
              <a:t>So let’s all praise the Lord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Right arm, left arm, right foot,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left foot, nod your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6093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let’s all praise the Lord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Right arm, left arm, right foot,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left foot, nod your head, turn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5578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Father Abraham had many sons</a:t>
            </a:r>
          </a:p>
          <a:p>
            <a:r>
              <a:rPr lang="en-GB" sz="3500" dirty="0">
                <a:solidFill>
                  <a:schemeClr val="bg1"/>
                </a:solidFill>
              </a:rPr>
              <a:t>Many sons had Father Abraham</a:t>
            </a:r>
          </a:p>
          <a:p>
            <a:r>
              <a:rPr lang="en-GB" sz="3500" dirty="0">
                <a:solidFill>
                  <a:schemeClr val="bg1"/>
                </a:solidFill>
              </a:rPr>
              <a:t>I am one of them</a:t>
            </a:r>
          </a:p>
          <a:p>
            <a:r>
              <a:rPr lang="en-GB" sz="3500" dirty="0">
                <a:solidFill>
                  <a:schemeClr val="bg1"/>
                </a:solidFill>
              </a:rPr>
              <a:t>And so are you </a:t>
            </a:r>
          </a:p>
          <a:p>
            <a:r>
              <a:rPr lang="en-GB" sz="3500" dirty="0">
                <a:solidFill>
                  <a:schemeClr val="bg1"/>
                </a:solidFill>
              </a:rPr>
              <a:t>So let’s all praise the Lord</a:t>
            </a:r>
            <a:br>
              <a:rPr lang="en-GB" sz="3500" dirty="0">
                <a:solidFill>
                  <a:schemeClr val="bg1"/>
                </a:solidFill>
              </a:rPr>
            </a:br>
            <a:br>
              <a:rPr lang="en-GB" sz="3500" dirty="0">
                <a:solidFill>
                  <a:schemeClr val="bg1"/>
                </a:solidFill>
              </a:rPr>
            </a:br>
            <a:r>
              <a:rPr lang="en-GB" sz="3500" dirty="0">
                <a:solidFill>
                  <a:schemeClr val="bg1"/>
                </a:solidFill>
              </a:rPr>
              <a:t>Right arm, left arm, right foot, </a:t>
            </a:r>
            <a:br>
              <a:rPr lang="en-GB" sz="3500" dirty="0">
                <a:solidFill>
                  <a:schemeClr val="bg1"/>
                </a:solidFill>
              </a:rPr>
            </a:br>
            <a:r>
              <a:rPr lang="en-GB" sz="3500" dirty="0">
                <a:solidFill>
                  <a:schemeClr val="bg1"/>
                </a:solidFill>
              </a:rPr>
              <a:t>left foot, nod your head, turn around, </a:t>
            </a:r>
          </a:p>
          <a:p>
            <a:r>
              <a:rPr lang="en-GB" sz="3500" dirty="0">
                <a:solidFill>
                  <a:schemeClr val="bg1"/>
                </a:solidFill>
              </a:rPr>
              <a:t>Jump up and down, Clap your hands,</a:t>
            </a:r>
          </a:p>
          <a:p>
            <a:r>
              <a:rPr lang="en-GB" sz="3500" dirty="0">
                <a:solidFill>
                  <a:schemeClr val="bg1"/>
                </a:solidFill>
              </a:rPr>
              <a:t>Stomp your feet, Say amen, say amen</a:t>
            </a:r>
          </a:p>
          <a:p>
            <a:r>
              <a:rPr lang="en-GB" sz="3500" dirty="0">
                <a:solidFill>
                  <a:schemeClr val="bg1"/>
                </a:solidFill>
              </a:rPr>
              <a:t>Sit down.</a:t>
            </a:r>
            <a:br>
              <a:rPr lang="en-GB" sz="3500" dirty="0">
                <a:solidFill>
                  <a:schemeClr val="bg1"/>
                </a:solidFill>
              </a:rPr>
            </a:b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39058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1204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117</cp:revision>
  <dcterms:created xsi:type="dcterms:W3CDTF">2019-09-23T12:06:27Z</dcterms:created>
  <dcterms:modified xsi:type="dcterms:W3CDTF">2021-10-12T08:27:24Z</dcterms:modified>
</cp:coreProperties>
</file>