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  <p:sldId id="657" r:id="rId3"/>
    <p:sldId id="1227" r:id="rId4"/>
    <p:sldId id="661" r:id="rId5"/>
    <p:sldId id="658" r:id="rId6"/>
    <p:sldId id="1228" r:id="rId7"/>
    <p:sldId id="659" r:id="rId8"/>
    <p:sldId id="660" r:id="rId9"/>
    <p:sldId id="713" r:id="rId10"/>
    <p:sldId id="1229" r:id="rId11"/>
    <p:sldId id="1230" r:id="rId12"/>
    <p:sldId id="122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5E67-6926-CEAC-7572-0D53D015A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42058C9-6E33-F044-1327-1618FB68E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497D1-58AE-5694-624B-8A8A306E6F08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0212763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83FB5-F53D-DF2E-57E4-B4DAE0761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72EC77-6804-341F-B94C-B88071B777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7AF634-1276-6116-F372-5CEF9DC00B46}"/>
              </a:ext>
            </a:extLst>
          </p:cNvPr>
          <p:cNvSpPr txBox="1"/>
          <p:nvPr/>
        </p:nvSpPr>
        <p:spPr>
          <a:xfrm>
            <a:off x="8192527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58036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8CCC-7FED-7C25-A215-83C40781E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41FF4CD-96A9-B1D4-E6A2-4BFBC7F64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B0DBD3-C0EC-08D9-DB95-5A20347BD8A6}"/>
              </a:ext>
            </a:extLst>
          </p:cNvPr>
          <p:cNvSpPr txBox="1"/>
          <p:nvPr/>
        </p:nvSpPr>
        <p:spPr>
          <a:xfrm>
            <a:off x="8316416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832469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never been more glad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719FA-A440-CBC2-9F6F-00E85866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EBF4FF-D73F-0368-0A47-8DD10FB6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425B-D41C-24DD-3A5F-EBB18770A7BC}"/>
              </a:ext>
            </a:extLst>
          </p:cNvPr>
          <p:cNvSpPr txBox="1"/>
          <p:nvPr/>
        </p:nvSpPr>
        <p:spPr>
          <a:xfrm>
            <a:off x="8460432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5371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35790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not held by my own strength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7801-58DA-2574-9CF4-27071240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02BABF-8956-7384-68EA-DF1D63497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D67F3-9193-41CE-932D-DB11C54E4C22}"/>
              </a:ext>
            </a:extLst>
          </p:cNvPr>
          <p:cNvSpPr txBox="1"/>
          <p:nvPr/>
        </p:nvSpPr>
        <p:spPr>
          <a:xfrm>
            <a:off x="8291033" y="-149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5449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0530" y="-149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70580" y="-149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</TotalTime>
  <Words>347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77</cp:revision>
  <dcterms:created xsi:type="dcterms:W3CDTF">2019-09-23T12:06:27Z</dcterms:created>
  <dcterms:modified xsi:type="dcterms:W3CDTF">2025-06-07T10:24:49Z</dcterms:modified>
</cp:coreProperties>
</file>