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545" r:id="rId2"/>
    <p:sldId id="546" r:id="rId3"/>
    <p:sldId id="553" r:id="rId4"/>
    <p:sldId id="547" r:id="rId5"/>
    <p:sldId id="548" r:id="rId6"/>
    <p:sldId id="554" r:id="rId7"/>
    <p:sldId id="549" r:id="rId8"/>
    <p:sldId id="550" r:id="rId9"/>
    <p:sldId id="551" r:id="rId10"/>
    <p:sldId id="552" r:id="rId11"/>
    <p:sldId id="55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219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07/06/2025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07/06/2025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Graves Into Gardens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7138219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Brandon Lake | Chris Brown | Steven Furtick | Tiffany Hudson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2019 Music by Elevation Worship Publishing; Bethel Music Publishing; Brandon Lake Music; Maverick City Publishing Worldwide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3E7C0-7BED-FF43-1C80-653F70C95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B6102D-5F50-2390-A9FC-3B9DAC5AC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Oh there's nothing better than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There's nothing better than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there's nothing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better than You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14979-AE43-5537-BA6E-ABCADE37013C}"/>
              </a:ext>
            </a:extLst>
          </p:cNvPr>
          <p:cNvSpPr txBox="1"/>
          <p:nvPr/>
        </p:nvSpPr>
        <p:spPr>
          <a:xfrm>
            <a:off x="848209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1934670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4E9FA-5AA8-1DE2-45ED-E589DECE3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EC6FD22-BAB3-1352-BF4B-25537BFD0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turn graves into gardens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turn bones into armies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turn seas into highways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only one who can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only one who can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26050-A6A9-9467-7BD9-5A9DDC3274EF}"/>
              </a:ext>
            </a:extLst>
          </p:cNvPr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4240517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searched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it couldn't fill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Man's empty praise and treasures that fade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Are never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BDCC2-7FA1-2657-3B7E-D0E702A5A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AB8C9B-CD84-6DA8-1726-ECCD755E9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Then You came along and </a:t>
            </a:r>
          </a:p>
          <a:p>
            <a:r>
              <a:rPr lang="en-GB" sz="3600" dirty="0">
                <a:solidFill>
                  <a:schemeClr val="bg1"/>
                </a:solidFill>
              </a:rPr>
              <a:t>Put me back together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every desire is now satisfied 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in Your love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BD0BD-E3AA-6CA5-B32B-D362F773AF10}"/>
              </a:ext>
            </a:extLst>
          </p:cNvPr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236709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54CE2-413C-0DA2-E3F4-6E150ABC0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D39618-D000-3456-0D4D-FCC8D663F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Oh there's nothing better than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There's nothing better than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there's nothing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better than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B9E51-E087-4BD8-6F24-52C7672FB58D}"/>
              </a:ext>
            </a:extLst>
          </p:cNvPr>
          <p:cNvSpPr txBox="1"/>
          <p:nvPr/>
        </p:nvSpPr>
        <p:spPr>
          <a:xfrm>
            <a:off x="8364325" y="-338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333056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AFF18-8BF4-62CB-B449-BC8DD6234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B0EF1F-129A-0DC2-31D6-92FF76B6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not afraid to show You my weakness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failures and flaws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You've seen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You still call me friend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E13DB-620D-5A50-8317-51DB651D8B3E}"/>
              </a:ext>
            </a:extLst>
          </p:cNvPr>
          <p:cNvSpPr txBox="1"/>
          <p:nvPr/>
        </p:nvSpPr>
        <p:spPr>
          <a:xfrm>
            <a:off x="8359811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389761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1CBC6-3AA2-5E5D-C044-FF0816AB9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33840B-5A4F-F8DE-DDCA-5246456CE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the God of the mountain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Is the God of the valley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There's not a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mercy and grace won't find me 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ACA4C-318B-A9B0-30AE-9A7382DD3452}"/>
              </a:ext>
            </a:extLst>
          </p:cNvPr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374244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FA101-596B-299E-21F4-92AC39AA3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B76850-73CD-1306-7BCF-C8A5B2955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Oh there's nothing better than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There's nothing better than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there's nothing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better than You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FA859-0A03-8DE1-83F4-C127F5E81154}"/>
              </a:ext>
            </a:extLst>
          </p:cNvPr>
          <p:cNvSpPr txBox="1"/>
          <p:nvPr/>
        </p:nvSpPr>
        <p:spPr>
          <a:xfrm>
            <a:off x="8388424" y="8042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264639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4DED4-B5C4-9383-141B-BD2619DE1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903993-5BF9-74C5-B793-3CEDC70C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turn mourning to dancing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give beauty for ashes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turn shame into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only one who can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D9B36-B489-A278-C0CB-EEF03FBB8ED0}"/>
              </a:ext>
            </a:extLst>
          </p:cNvPr>
          <p:cNvSpPr txBox="1"/>
          <p:nvPr/>
        </p:nvSpPr>
        <p:spPr>
          <a:xfrm>
            <a:off x="8316416" y="-26248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317893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B7B83-92F7-3162-A338-9B20C6322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7EF990-5DCF-9E03-70B9-B1AFE9520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turn graves into gardens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turn bones into armies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turn seas into highways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only one who can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only one who can</a:t>
            </a:r>
          </a:p>
          <a:p>
            <a:endParaRPr lang="en-GB" sz="36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04B06-588F-79DC-E727-AEEEE02F4DED}"/>
              </a:ext>
            </a:extLst>
          </p:cNvPr>
          <p:cNvSpPr txBox="1"/>
          <p:nvPr/>
        </p:nvSpPr>
        <p:spPr>
          <a:xfrm>
            <a:off x="8388424" y="6858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415799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7396</TotalTime>
  <Words>299</Words>
  <Application>Microsoft Office PowerPoint</Application>
  <PresentationFormat>On-screen Show (4:3)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388</cp:revision>
  <dcterms:created xsi:type="dcterms:W3CDTF">2019-09-23T12:06:27Z</dcterms:created>
  <dcterms:modified xsi:type="dcterms:W3CDTF">2025-06-07T10:03:41Z</dcterms:modified>
</cp:coreProperties>
</file>