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1" d="100"/>
          <a:sy n="91" d="100"/>
        </p:scale>
        <p:origin x="181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7364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384</cp:revision>
  <dcterms:created xsi:type="dcterms:W3CDTF">2019-09-23T12:06:27Z</dcterms:created>
  <dcterms:modified xsi:type="dcterms:W3CDTF">2023-08-28T18:18:59Z</dcterms:modified>
</cp:coreProperties>
</file>