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999" r:id="rId2"/>
    <p:sldId id="1000" r:id="rId3"/>
    <p:sldId id="1001" r:id="rId4"/>
    <p:sldId id="100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1" d="100"/>
          <a:sy n="91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Ancient Of Days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798108</a:t>
            </a:r>
          </a:p>
          <a:p>
            <a:r>
              <a:rPr lang="en-GB" sz="1200" dirty="0">
                <a:solidFill>
                  <a:schemeClr val="bg1"/>
                </a:solidFill>
              </a:rPr>
              <a:t>Gary Sadler | Jamie Harvill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1992 Integrity's Hosanna!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9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Blessing and </a:t>
            </a:r>
            <a:r>
              <a:rPr lang="en-GB" sz="4000" dirty="0" err="1">
                <a:solidFill>
                  <a:schemeClr val="bg1"/>
                </a:solidFill>
              </a:rPr>
              <a:t>honor</a:t>
            </a:r>
            <a:r>
              <a:rPr lang="en-GB" sz="4000" dirty="0">
                <a:solidFill>
                  <a:schemeClr val="bg1"/>
                </a:solidFill>
              </a:rPr>
              <a:t> glory and power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unto the Ancient of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From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nation all of creation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Bow before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15703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tongue in heaven and earth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Shall declare Your glory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knee shall bow at Your throne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be exalted O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Your kingdom shall not pass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O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38795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kingdom shall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Over all the earth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unto the Ancient of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none can compare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Your matchless worth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unto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55702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134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2023-08-28T18:19:59Z</dcterms:modified>
</cp:coreProperties>
</file>