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994" r:id="rId2"/>
    <p:sldId id="995" r:id="rId3"/>
    <p:sldId id="996" r:id="rId4"/>
    <p:sldId id="9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1" d="100"/>
          <a:sy n="91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Worthy Is The Lamb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3217555</a:t>
            </a:r>
          </a:p>
          <a:p>
            <a:r>
              <a:rPr lang="en-GB" sz="1200" dirty="0">
                <a:solidFill>
                  <a:schemeClr val="bg1"/>
                </a:solidFill>
              </a:rPr>
              <a:t>Darlene </a:t>
            </a:r>
            <a:r>
              <a:rPr lang="en-GB" sz="1200" dirty="0" err="1">
                <a:solidFill>
                  <a:schemeClr val="bg1"/>
                </a:solidFill>
              </a:rPr>
              <a:t>Zschech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Wondrous Worship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5407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Thank You for the cross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Thank You for the price You paid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Bearing all my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love You came and gave amazing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5799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Thank You for this love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Thank You for the nail-pierced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Washed me in Your cleansing flow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all I know Your forgiveness and embrace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105273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seated on the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Crown You now with many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reign victorious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High and lifted up Jesus Son of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Darling of heaven crucified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133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2023-08-28T18:21:08Z</dcterms:modified>
</cp:coreProperties>
</file>