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5" r:id="rId2"/>
    <p:sldId id="546" r:id="rId3"/>
    <p:sldId id="547" r:id="rId4"/>
    <p:sldId id="548" r:id="rId5"/>
    <p:sldId id="549" r:id="rId6"/>
    <p:sldId id="550" r:id="rId7"/>
    <p:sldId id="551" r:id="rId8"/>
    <p:sldId id="552" r:id="rId9"/>
    <p:sldId id="5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1200" dirty="0">
                <a:solidFill>
                  <a:schemeClr val="bg1"/>
                </a:solidFill>
              </a:rPr>
              <a:t>CCLI Song # 4785835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Brooke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2006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see the King of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Coming on the clouds with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whole earth shakes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whole earth shakes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757D4-A153-6F8E-85ED-FD40F7ED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5381A2-74F8-E04D-5416-DC7FFA1A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see His love and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Washing over all our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people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people 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11B66-AA6E-FD97-9573-0B8A56A6EF2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4970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A0FF9-4307-2D71-7D55-7ED76C9D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90C23D-D27C-79E0-15ED-C4D58056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6132D-FC9B-543C-F365-77A935EF798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68349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3E013-7F74-71D9-D43E-FD05BAAB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D33706-8C29-37A5-09D0-8F2ABC35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see a generation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Rising up to take their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selfless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selfless faith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CCAF-E233-5540-745B-F71C59E688FB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85031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E00A2-2B03-CA6E-5E8C-BC696D3D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516828-6553-3541-0608-EC8D01C7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see a near revival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Stirring as we pray and seek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on our knees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on our knees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F9708-9105-C681-EC5C-46EFDACCCA5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6224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C485A-DDD7-204F-E764-E684AE78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863140-4608-DEED-8650-4F38D88BE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90E-13C5-CD6A-E4EE-984021314D8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9192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D8EB-ABE8-1787-B24A-B45211F0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48B36C-E6CB-7103-F3D8-02329B82E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Heal my heart and make it clean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 up my eyes to the things unseen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Show me how to love like You have loved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my heart for what breaks Yours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Everything I am for Your Kingdom's cause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 walk from earth into eternity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DF3C0-D930-6B22-CA06-6B37BAE2ED5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65986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AF86-E60D-FBE9-96F4-690DBE9C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9C5CE5-E446-02E1-79A1-D6EC789B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Hosanna in the highest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CC32-E096-F124-397E-2E30FE9A576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52434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203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2025-03-03T10:03:36Z</dcterms:modified>
</cp:coreProperties>
</file>