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4" r:id="rId3"/>
    <p:sldId id="520" r:id="rId4"/>
    <p:sldId id="521" r:id="rId5"/>
    <p:sldId id="522" r:id="rId6"/>
    <p:sldId id="525" r:id="rId7"/>
    <p:sldId id="526" r:id="rId8"/>
    <p:sldId id="523" r:id="rId9"/>
    <p:sldId id="52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9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Lead Me To The Cross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4785828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Brooke </a:t>
            </a:r>
            <a:r>
              <a:rPr lang="en-GB" sz="1200" dirty="0" err="1">
                <a:solidFill>
                  <a:schemeClr val="bg1"/>
                </a:solidFill>
              </a:rPr>
              <a:t>Ligertwood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2006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Saviour I come quiet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Remember redemption's hill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 Your blood was spilled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my ransom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269665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Ev’rything</a:t>
            </a:r>
            <a:r>
              <a:rPr lang="en-GB" sz="3600" dirty="0">
                <a:solidFill>
                  <a:schemeClr val="bg1"/>
                </a:solidFill>
              </a:rPr>
              <a:t> I once held dear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count it all as loss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Lead me to the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 Your love poured 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Bring me to my knees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I lay me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Rid me of myself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belong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lead me lead me to the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93325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were as I tempted and tried human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word became flesh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Bore my sin in death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You're risen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4823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E3583-A174-12D7-B1DD-DB5EDF626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8E66DF-D04B-102C-568B-05121431D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Ev’rything</a:t>
            </a:r>
            <a:r>
              <a:rPr lang="en-GB" sz="3600" dirty="0">
                <a:solidFill>
                  <a:schemeClr val="bg1"/>
                </a:solidFill>
              </a:rPr>
              <a:t> I once held dear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count it all as loss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A83E2-7311-BD32-0B7D-87E7671FE3AC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81073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EE640-379C-0F36-2BE9-6FF7AA955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6C8006C-BC34-3767-8087-136D58903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Lead me to the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 Your love poured 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Bring me to my knees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I lay me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Rid me of myself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belong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lead me lead me to the cross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FC821-5193-C934-FFDF-66271029A5E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25700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To Your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Your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Lead me to Your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Lead me to Your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235205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348AB-2476-A5CE-00FC-2B7489800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F03AE5-824F-1416-3846-5239A7445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Lead me to the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 Your love poured 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Bring me to my knees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I lay me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Rid me of myself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belong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lead me lead me to the cross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953CF-E9FB-320D-6B2A-4150ACD31FC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173250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243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77</cp:revision>
  <dcterms:created xsi:type="dcterms:W3CDTF">2019-09-23T12:06:27Z</dcterms:created>
  <dcterms:modified xsi:type="dcterms:W3CDTF">2025-03-03T09:42:56Z</dcterms:modified>
</cp:coreProperties>
</file>