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58" r:id="rId2"/>
    <p:sldId id="1259" r:id="rId3"/>
    <p:sldId id="1260" r:id="rId4"/>
    <p:sldId id="1261" r:id="rId5"/>
    <p:sldId id="1263" r:id="rId6"/>
    <p:sldId id="1262" r:id="rId7"/>
    <p:sldId id="1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Mighty to Save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4591782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Ben Fielding | Reuben Morgan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2006 Hillsong Music Publishing Australia (Admin. by Hillsong Music Publishing UK)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2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Ev’ryone</a:t>
            </a:r>
            <a:r>
              <a:rPr lang="en-GB" sz="3600" dirty="0">
                <a:solidFill>
                  <a:schemeClr val="bg1"/>
                </a:solidFill>
              </a:rPr>
              <a:t> needs compassion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Love that's never failing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mercy fall on me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Ev’ryone</a:t>
            </a:r>
            <a:r>
              <a:rPr lang="en-GB" sz="3600" dirty="0">
                <a:solidFill>
                  <a:schemeClr val="bg1"/>
                </a:solidFill>
              </a:rPr>
              <a:t> needs forgiveness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kindness of a Saviour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hope of 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82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Saviour He can move the mountains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 is mighty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mighty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 Author of salvation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rose and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7286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take me as You find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fears and failures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Fill my life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my life to follow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Ev’rything</a:t>
            </a:r>
            <a:r>
              <a:rPr lang="en-GB" sz="3600" dirty="0">
                <a:solidFill>
                  <a:schemeClr val="bg1"/>
                </a:solidFill>
              </a:rPr>
              <a:t> I believe 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5746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3248E-E25C-59C5-447D-BC26FCD5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C4E605-4400-FDEF-F3AD-596969925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Saviour He can move the mountains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 is mighty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mighty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 Author of salvation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rose and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conquered the grave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C0BDE-5D58-A5FA-AB16-BFCD6C4519EB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1901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4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the glory of the risen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the glory of the risen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6298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711A1-B24D-6AAB-0B18-E25A29D3D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087BAF-321B-AA8C-D2FD-330CA73B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Saviour He can move the mountains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 is mighty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mighty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 Author of salvation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rose and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conquered the grave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6BCF8-FB1E-0404-890C-8071A58DBC8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17590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242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2025-03-03T09:50:31Z</dcterms:modified>
</cp:coreProperties>
</file>