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8" r:id="rId2"/>
    <p:sldId id="439" r:id="rId3"/>
    <p:sldId id="440" r:id="rId4"/>
    <p:sldId id="44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31/10/2022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7200" dirty="0">
              <a:solidFill>
                <a:schemeClr val="bg1"/>
              </a:solidFill>
            </a:endParaRPr>
          </a:p>
          <a:p>
            <a:r>
              <a:rPr lang="en-GB" sz="7200" dirty="0">
                <a:solidFill>
                  <a:schemeClr val="bg1"/>
                </a:solidFill>
              </a:rPr>
              <a:t>Break Every Chain</a:t>
            </a:r>
          </a:p>
          <a:p>
            <a:br>
              <a:rPr lang="en-GB" sz="1200" dirty="0"/>
            </a:br>
            <a:r>
              <a:rPr lang="en-GB" sz="1200" dirty="0"/>
              <a:t>CCLI Song # 5910977</a:t>
            </a:r>
          </a:p>
          <a:p>
            <a:endParaRPr lang="en-GB" sz="1200" dirty="0"/>
          </a:p>
          <a:p>
            <a:r>
              <a:rPr lang="en-GB" sz="1200" dirty="0"/>
              <a:t>Will Reagan</a:t>
            </a:r>
          </a:p>
          <a:p>
            <a:endParaRPr lang="en-GB" sz="1200" dirty="0"/>
          </a:p>
          <a:p>
            <a:r>
              <a:rPr lang="en-GB" sz="1200" dirty="0"/>
              <a:t>© 2009 United Pursuit Music (Admin. by Capitol CMG Publishing)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endParaRPr lang="en-GB" sz="1200" dirty="0"/>
          </a:p>
          <a:p>
            <a:r>
              <a:rPr lang="en-GB" sz="1200" dirty="0"/>
              <a:t>CCLI Licence No. 33265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There is power in the name of Jesus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There is power in the name of Jesus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There is power in the name of Jesus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break every chain</a:t>
            </a:r>
          </a:p>
          <a:p>
            <a:r>
              <a:rPr lang="en-GB" sz="4400" dirty="0">
                <a:solidFill>
                  <a:schemeClr val="bg1"/>
                </a:solidFill>
              </a:rPr>
              <a:t>Break every chain 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Break every 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All sufficient sacrifice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So freely given such a price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Bought our redemption Heaven's gates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Swing wide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There's an army rising up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There's an army rising up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There's an army rising up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To break every chain</a:t>
            </a:r>
          </a:p>
          <a:p>
            <a:r>
              <a:rPr lang="en-GB" sz="5400" dirty="0">
                <a:solidFill>
                  <a:schemeClr val="bg1"/>
                </a:solidFill>
              </a:rPr>
              <a:t>Break every chain 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Break every 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131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76</cp:revision>
  <dcterms:created xsi:type="dcterms:W3CDTF">2019-09-23T12:06:27Z</dcterms:created>
  <dcterms:modified xsi:type="dcterms:W3CDTF">2022-10-31T11:13:49Z</dcterms:modified>
</cp:coreProperties>
</file>