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42" r:id="rId2"/>
    <p:sldId id="743" r:id="rId3"/>
    <p:sldId id="744" r:id="rId4"/>
    <p:sldId id="745" r:id="rId5"/>
    <p:sldId id="746" r:id="rId6"/>
    <p:sldId id="747" r:id="rId7"/>
    <p:sldId id="748" r:id="rId8"/>
    <p:sldId id="750" r:id="rId9"/>
    <p:sldId id="74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31/10/2022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Ever Be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7030065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Bobby Strand | Chris Greely | Gabriel Wilson | </a:t>
            </a:r>
            <a:r>
              <a:rPr lang="en-GB" sz="1200" dirty="0" err="1">
                <a:solidFill>
                  <a:schemeClr val="bg1"/>
                </a:solidFill>
              </a:rPr>
              <a:t>Kalley</a:t>
            </a:r>
            <a:r>
              <a:rPr lang="en-GB" sz="1200" dirty="0">
                <a:solidFill>
                  <a:schemeClr val="bg1"/>
                </a:solidFill>
              </a:rPr>
              <a:t> Heiligenthal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2014 Bethel Music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25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Your love is devoted like a ring of solid gold</a:t>
            </a:r>
          </a:p>
          <a:p>
            <a:r>
              <a:rPr lang="en-GB" sz="4600" dirty="0">
                <a:solidFill>
                  <a:schemeClr val="bg1"/>
                </a:solidFill>
              </a:rPr>
              <a:t>Like a vow that is tested like a covenant of old</a:t>
            </a:r>
          </a:p>
          <a:p>
            <a:r>
              <a:rPr lang="en-GB" sz="4600" dirty="0">
                <a:solidFill>
                  <a:schemeClr val="bg1"/>
                </a:solidFill>
              </a:rPr>
              <a:t>Your love is enduring through the winter rain</a:t>
            </a:r>
          </a:p>
          <a:p>
            <a:r>
              <a:rPr lang="en-GB" sz="4600" dirty="0">
                <a:solidFill>
                  <a:schemeClr val="bg1"/>
                </a:solidFill>
              </a:rPr>
              <a:t>And beyond the horizon with mercy for today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1/8</a:t>
            </a:r>
          </a:p>
        </p:txBody>
      </p:sp>
    </p:spTree>
    <p:extLst>
      <p:ext uri="{BB962C8B-B14F-4D97-AF65-F5344CB8AC3E}">
        <p14:creationId xmlns:p14="http://schemas.microsoft.com/office/powerpoint/2010/main" val="1408498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Faithful You have been and faithful You will be</a:t>
            </a:r>
          </a:p>
          <a:p>
            <a:r>
              <a:rPr lang="en-GB" sz="4600" dirty="0">
                <a:solidFill>
                  <a:schemeClr val="bg1"/>
                </a:solidFill>
              </a:rPr>
              <a:t>You pledge Yourself to me and it’s why I 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2/8</a:t>
            </a:r>
          </a:p>
        </p:txBody>
      </p:sp>
    </p:spTree>
    <p:extLst>
      <p:ext uri="{BB962C8B-B14F-4D97-AF65-F5344CB8AC3E}">
        <p14:creationId xmlns:p14="http://schemas.microsoft.com/office/powerpoint/2010/main" val="3124088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Your praise will ever be on my lips</a:t>
            </a:r>
          </a:p>
          <a:p>
            <a:r>
              <a:rPr lang="en-GB" sz="4600" dirty="0">
                <a:solidFill>
                  <a:schemeClr val="bg1"/>
                </a:solidFill>
              </a:rPr>
              <a:t>Ever be on my lips</a:t>
            </a:r>
          </a:p>
          <a:p>
            <a:r>
              <a:rPr lang="en-GB" sz="4600" dirty="0">
                <a:solidFill>
                  <a:schemeClr val="bg1"/>
                </a:solidFill>
              </a:rPr>
              <a:t>Your praise will ever be on my lips</a:t>
            </a:r>
          </a:p>
          <a:p>
            <a:r>
              <a:rPr lang="en-GB" sz="4600" dirty="0">
                <a:solidFill>
                  <a:schemeClr val="bg1"/>
                </a:solidFill>
              </a:rPr>
              <a:t>Ever be on my lips</a:t>
            </a:r>
          </a:p>
          <a:p>
            <a:r>
              <a:rPr lang="en-GB" sz="46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3/8</a:t>
            </a:r>
          </a:p>
        </p:txBody>
      </p:sp>
    </p:spTree>
    <p:extLst>
      <p:ext uri="{BB962C8B-B14F-4D97-AF65-F5344CB8AC3E}">
        <p14:creationId xmlns:p14="http://schemas.microsoft.com/office/powerpoint/2010/main" val="2239598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You Father the orphan</a:t>
            </a:r>
          </a:p>
          <a:p>
            <a:r>
              <a:rPr lang="en-GB" sz="4600" dirty="0">
                <a:solidFill>
                  <a:schemeClr val="bg1"/>
                </a:solidFill>
              </a:rPr>
              <a:t>Your kindness makes us whole</a:t>
            </a:r>
          </a:p>
          <a:p>
            <a:r>
              <a:rPr lang="en-GB" sz="4600" dirty="0">
                <a:solidFill>
                  <a:schemeClr val="bg1"/>
                </a:solidFill>
              </a:rPr>
              <a:t>You shoulder our weakness</a:t>
            </a:r>
          </a:p>
          <a:p>
            <a:r>
              <a:rPr lang="en-GB" sz="4600" dirty="0">
                <a:solidFill>
                  <a:schemeClr val="bg1"/>
                </a:solidFill>
              </a:rPr>
              <a:t>And Your strength becomes our own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4/8</a:t>
            </a:r>
          </a:p>
        </p:txBody>
      </p:sp>
    </p:spTree>
    <p:extLst>
      <p:ext uri="{BB962C8B-B14F-4D97-AF65-F5344CB8AC3E}">
        <p14:creationId xmlns:p14="http://schemas.microsoft.com/office/powerpoint/2010/main" val="270482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You’re making me like You</a:t>
            </a:r>
          </a:p>
          <a:p>
            <a:r>
              <a:rPr lang="en-GB" sz="4600" dirty="0">
                <a:solidFill>
                  <a:schemeClr val="bg1"/>
                </a:solidFill>
              </a:rPr>
              <a:t>Clothing me in white</a:t>
            </a:r>
          </a:p>
          <a:p>
            <a:r>
              <a:rPr lang="en-GB" sz="4600" dirty="0">
                <a:solidFill>
                  <a:schemeClr val="bg1"/>
                </a:solidFill>
              </a:rPr>
              <a:t>Bringing beauty from ashes</a:t>
            </a:r>
          </a:p>
          <a:p>
            <a:r>
              <a:rPr lang="en-GB" sz="4600" dirty="0">
                <a:solidFill>
                  <a:schemeClr val="bg1"/>
                </a:solidFill>
              </a:rPr>
              <a:t>For You will have Your bride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5/8</a:t>
            </a:r>
          </a:p>
        </p:txBody>
      </p:sp>
    </p:spTree>
    <p:extLst>
      <p:ext uri="{BB962C8B-B14F-4D97-AF65-F5344CB8AC3E}">
        <p14:creationId xmlns:p14="http://schemas.microsoft.com/office/powerpoint/2010/main" val="6149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Free of all her guilt and rid of all her shame</a:t>
            </a:r>
          </a:p>
          <a:p>
            <a:r>
              <a:rPr lang="en-GB" sz="4600" dirty="0">
                <a:solidFill>
                  <a:schemeClr val="bg1"/>
                </a:solidFill>
              </a:rPr>
              <a:t>And known by her true name and it’s why I 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6/8</a:t>
            </a:r>
          </a:p>
        </p:txBody>
      </p:sp>
    </p:spTree>
    <p:extLst>
      <p:ext uri="{BB962C8B-B14F-4D97-AF65-F5344CB8AC3E}">
        <p14:creationId xmlns:p14="http://schemas.microsoft.com/office/powerpoint/2010/main" val="2207490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Your praise will ever be on my lips</a:t>
            </a:r>
          </a:p>
          <a:p>
            <a:r>
              <a:rPr lang="en-GB" sz="4600" dirty="0">
                <a:solidFill>
                  <a:schemeClr val="bg1"/>
                </a:solidFill>
              </a:rPr>
              <a:t>Ever be on my lips</a:t>
            </a:r>
          </a:p>
          <a:p>
            <a:r>
              <a:rPr lang="en-GB" sz="4600" dirty="0">
                <a:solidFill>
                  <a:schemeClr val="bg1"/>
                </a:solidFill>
              </a:rPr>
              <a:t>Your praise will ever be on my lips</a:t>
            </a:r>
          </a:p>
          <a:p>
            <a:r>
              <a:rPr lang="en-GB" sz="4600" dirty="0">
                <a:solidFill>
                  <a:schemeClr val="bg1"/>
                </a:solidFill>
              </a:rPr>
              <a:t>Ever be on my lips</a:t>
            </a:r>
          </a:p>
          <a:p>
            <a:r>
              <a:rPr lang="en-GB" sz="46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7/8</a:t>
            </a:r>
          </a:p>
        </p:txBody>
      </p:sp>
    </p:spTree>
    <p:extLst>
      <p:ext uri="{BB962C8B-B14F-4D97-AF65-F5344CB8AC3E}">
        <p14:creationId xmlns:p14="http://schemas.microsoft.com/office/powerpoint/2010/main" val="4210603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 will be praised You will be praised</a:t>
            </a:r>
          </a:p>
          <a:p>
            <a:r>
              <a:rPr lang="en-GB" sz="4400" dirty="0">
                <a:solidFill>
                  <a:schemeClr val="bg1"/>
                </a:solidFill>
              </a:rPr>
              <a:t>With angels and saints we sing worthy are You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will be praised You will be praised</a:t>
            </a:r>
          </a:p>
          <a:p>
            <a:r>
              <a:rPr lang="en-GB" sz="4400" dirty="0">
                <a:solidFill>
                  <a:schemeClr val="bg1"/>
                </a:solidFill>
              </a:rPr>
              <a:t>With angels and saints we sing worthy are You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8/8</a:t>
            </a:r>
          </a:p>
        </p:txBody>
      </p:sp>
    </p:spTree>
    <p:extLst>
      <p:ext uri="{BB962C8B-B14F-4D97-AF65-F5344CB8AC3E}">
        <p14:creationId xmlns:p14="http://schemas.microsoft.com/office/powerpoint/2010/main" val="1050222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276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75</cp:revision>
  <dcterms:created xsi:type="dcterms:W3CDTF">2019-09-23T12:06:27Z</dcterms:created>
  <dcterms:modified xsi:type="dcterms:W3CDTF">2022-10-31T11:25:50Z</dcterms:modified>
</cp:coreProperties>
</file>