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>
              <a:solidFill>
                <a:schemeClr val="bg1"/>
              </a:solidFill>
            </a:endParaRPr>
          </a:p>
          <a:p>
            <a:r>
              <a:rPr lang="en-GB" sz="7200">
                <a:solidFill>
                  <a:schemeClr val="bg1"/>
                </a:solidFill>
              </a:rPr>
              <a:t>What </a:t>
            </a:r>
            <a:r>
              <a:rPr lang="en-GB" sz="7200" dirty="0">
                <a:solidFill>
                  <a:schemeClr val="bg1"/>
                </a:solidFill>
              </a:rPr>
              <a:t>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were the Word at the beginning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One with God the Lord Most High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 hidden glory in creation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 Christ my King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compares to this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didn't want heaven without 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So Jesus You brought heaven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 Christ my King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Nothing compares to this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Death could not hold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veil tore before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heavens are roaring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praise of Your glory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You are raised to life again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have no rival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have no equal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Now and forever God You reign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kingdom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glory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Name above all names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 Christ my King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can stand against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336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2022-10-31T11:09:42Z</dcterms:modified>
</cp:coreProperties>
</file>