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459" r:id="rId2"/>
    <p:sldId id="736" r:id="rId3"/>
    <p:sldId id="453" r:id="rId4"/>
    <p:sldId id="447" r:id="rId5"/>
    <p:sldId id="448" r:id="rId6"/>
    <p:sldId id="449" r:id="rId7"/>
    <p:sldId id="450" r:id="rId8"/>
    <p:sldId id="451" r:id="rId9"/>
    <p:sldId id="452" r:id="rId10"/>
    <p:sldId id="737" r:id="rId11"/>
    <p:sldId id="728" r:id="rId12"/>
    <p:sldId id="729" r:id="rId13"/>
    <p:sldId id="730" r:id="rId14"/>
    <p:sldId id="731" r:id="rId15"/>
    <p:sldId id="738" r:id="rId16"/>
    <p:sldId id="642" r:id="rId17"/>
    <p:sldId id="643" r:id="rId18"/>
    <p:sldId id="644" r:id="rId19"/>
    <p:sldId id="645" r:id="rId20"/>
    <p:sldId id="739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732" r:id="rId30"/>
    <p:sldId id="733" r:id="rId31"/>
    <p:sldId id="734" r:id="rId32"/>
    <p:sldId id="735" r:id="rId33"/>
    <p:sldId id="740" r:id="rId34"/>
    <p:sldId id="742" r:id="rId35"/>
    <p:sldId id="743" r:id="rId36"/>
    <p:sldId id="744" r:id="rId37"/>
    <p:sldId id="745" r:id="rId38"/>
    <p:sldId id="746" r:id="rId39"/>
    <p:sldId id="747" r:id="rId40"/>
    <p:sldId id="748" r:id="rId41"/>
    <p:sldId id="750" r:id="rId42"/>
    <p:sldId id="749" r:id="rId43"/>
    <p:sldId id="702" r:id="rId44"/>
    <p:sldId id="703" r:id="rId45"/>
    <p:sldId id="704" r:id="rId46"/>
    <p:sldId id="705" r:id="rId47"/>
    <p:sldId id="716" r:id="rId48"/>
    <p:sldId id="605" r:id="rId49"/>
    <p:sldId id="540" r:id="rId50"/>
    <p:sldId id="74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>
      <p:cViewPr varScale="1">
        <p:scale>
          <a:sx n="106" d="100"/>
          <a:sy n="106" d="100"/>
        </p:scale>
        <p:origin x="17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06-11-2022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3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Everlasting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4556538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Ken Riley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2005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98873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22306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000" dirty="0">
              <a:solidFill>
                <a:schemeClr val="bg1"/>
              </a:solidFill>
            </a:endParaRPr>
          </a:p>
          <a:p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Our God You reign forever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Our Hope our strong </a:t>
            </a:r>
            <a:r>
              <a:rPr lang="en-GB" sz="5000" dirty="0" err="1">
                <a:solidFill>
                  <a:schemeClr val="bg1"/>
                </a:solidFill>
              </a:rPr>
              <a:t>Deliv'rer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63001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You are the everlasting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everlasting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do not faint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won't grow weary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You're the defender of the weak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comfort those in need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lift us up on wings like eagles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56198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Are You Lord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Song # 6460220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David Leonard | Jason Ingram | Leslie Jordan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© 2012 Open Hands Music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So Essential Tunes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Integrity's Praise! Music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Little Way Creative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12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87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give life You are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bring light to the darkness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give hope You restore </a:t>
            </a:r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heart that is broken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great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8020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69485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all the earth will shout Your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hearts will cry these bones will sing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Great are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52841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9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7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7200" dirty="0">
                <a:solidFill>
                  <a:schemeClr val="bg1"/>
                </a:solidFill>
              </a:rPr>
            </a:br>
            <a:r>
              <a:rPr lang="en-GB" sz="7200" dirty="0">
                <a:solidFill>
                  <a:schemeClr val="bg1"/>
                </a:solidFill>
              </a:rPr>
              <a:t>What A Beautiful Name</a:t>
            </a:r>
          </a:p>
          <a:p>
            <a:r>
              <a:rPr lang="en-GB" sz="1200" dirty="0"/>
              <a:t>CCLI Song # 7068424</a:t>
            </a:r>
          </a:p>
          <a:p>
            <a:r>
              <a:rPr lang="en-GB" sz="1200" dirty="0"/>
              <a:t>Ben Fielding | Brooke </a:t>
            </a:r>
            <a:r>
              <a:rPr lang="en-GB" sz="1200" dirty="0" err="1"/>
              <a:t>Ligertwood</a:t>
            </a:r>
            <a:endParaRPr lang="en-GB" sz="1200" dirty="0"/>
          </a:p>
          <a:p>
            <a:r>
              <a:rPr lang="en-GB" sz="1200" dirty="0"/>
              <a:t>© 2016 </a:t>
            </a:r>
            <a:r>
              <a:rPr lang="en-GB" sz="1200" dirty="0" err="1"/>
              <a:t>Hillsong</a:t>
            </a:r>
            <a:r>
              <a:rPr lang="en-GB" sz="1200" dirty="0"/>
              <a:t> Music Publishing Australia (Admin. by </a:t>
            </a:r>
            <a:r>
              <a:rPr lang="en-GB" sz="1200" dirty="0" err="1"/>
              <a:t>Hillsong</a:t>
            </a:r>
            <a:r>
              <a:rPr lang="en-GB" sz="1200" dirty="0"/>
              <a:t>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were the Word at the beginning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One with God the Lord Most High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Your hidden glory in creation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Now revealed in You our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What a beautiful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beautiful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Name of Jesus Christ my King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beautiful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compares to this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beautiful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didn't want heaven without us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So Jesus You brought heaven down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My sin was great Your love was greater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could separate us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What a wonderful Name it 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What a wonderful Name it 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The Name of Jesus Christ my King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What a wonderful Name it 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Nothing compares to this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What a wonderful Name it 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The Name of Jesus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What a wonderful Name it is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Death could not hold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veil tore before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 silence the boast of sin and grave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heavens are roaring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praise of Your glory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You are raised to life again</a:t>
            </a:r>
            <a:endParaRPr lang="en-GB" sz="49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have no rival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 have no equal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Now and forever God You reign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Yours is the kingdom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Yours is the glory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Yours is the Name above all names</a:t>
            </a:r>
            <a:endParaRPr lang="en-GB" sz="49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What a powerful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powerful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Name of Jesus Christ my King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powerful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Nothing can stand against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What a powerful Name it is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Name of Jesus</a:t>
            </a:r>
            <a:endParaRPr lang="en-GB" sz="49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7200" dirty="0">
              <a:solidFill>
                <a:schemeClr val="bg1"/>
              </a:solidFill>
            </a:endParaRPr>
          </a:p>
          <a:p>
            <a:r>
              <a:rPr lang="en-GB" sz="7200" dirty="0">
                <a:solidFill>
                  <a:schemeClr val="bg1"/>
                </a:solidFill>
              </a:rPr>
              <a:t>Break Every Chain</a:t>
            </a:r>
          </a:p>
          <a:p>
            <a:br>
              <a:rPr lang="en-GB" sz="1200" dirty="0"/>
            </a:br>
            <a:r>
              <a:rPr lang="en-GB" sz="1200" dirty="0"/>
              <a:t>CCLI Song # 5910977</a:t>
            </a:r>
          </a:p>
          <a:p>
            <a:endParaRPr lang="en-GB" sz="1200" dirty="0"/>
          </a:p>
          <a:p>
            <a:r>
              <a:rPr lang="en-GB" sz="1200" dirty="0"/>
              <a:t>Will Reagan</a:t>
            </a:r>
          </a:p>
          <a:p>
            <a:endParaRPr lang="en-GB" sz="1200" dirty="0"/>
          </a:p>
          <a:p>
            <a:r>
              <a:rPr lang="en-GB" sz="1200" dirty="0"/>
              <a:t>© 2009 United Pursuit Music (Admin. by Capitol CMG Publishing)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There is power in the name of Jesus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is power in the name of Jesus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is power in the name of Jesus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break every chain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Break every chain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Break every 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All sufficient sacrifice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freely given such a price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Bought our redemption Heaven's gates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Swing wide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There's an army rising up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an army rising up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an army rising up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To break every chain</a:t>
            </a:r>
          </a:p>
          <a:p>
            <a:r>
              <a:rPr lang="en-GB" sz="5400" dirty="0">
                <a:solidFill>
                  <a:schemeClr val="bg1"/>
                </a:solidFill>
              </a:rPr>
              <a:t>Break every chain 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Break every 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99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Ever Be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7030065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Bobby Strand | Chris Greely | Gabriel Wilson | </a:t>
            </a:r>
            <a:r>
              <a:rPr lang="en-GB" sz="1200" dirty="0" err="1">
                <a:solidFill>
                  <a:schemeClr val="bg1"/>
                </a:solidFill>
              </a:rPr>
              <a:t>Kalley</a:t>
            </a:r>
            <a:r>
              <a:rPr lang="en-GB" sz="1200" dirty="0">
                <a:solidFill>
                  <a:schemeClr val="bg1"/>
                </a:solidFill>
              </a:rPr>
              <a:t> Heiligenthal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2014 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259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Your love is devoted like a ring of solid gold</a:t>
            </a:r>
          </a:p>
          <a:p>
            <a:r>
              <a:rPr lang="en-GB" sz="4600" dirty="0">
                <a:solidFill>
                  <a:schemeClr val="bg1"/>
                </a:solidFill>
              </a:rPr>
              <a:t>Like a vow that is tested like a covenant of old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love is enduring through the winter rain</a:t>
            </a:r>
          </a:p>
          <a:p>
            <a:r>
              <a:rPr lang="en-GB" sz="4600" dirty="0">
                <a:solidFill>
                  <a:schemeClr val="bg1"/>
                </a:solidFill>
              </a:rPr>
              <a:t>And beyond the horizon with mercy for today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1408498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Faithful You have been and faithful You will be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 pledge Yourself to me and it’s why I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3124088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2239598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You Father the orphan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kindness makes us whole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 shoulder our weakness</a:t>
            </a:r>
          </a:p>
          <a:p>
            <a:r>
              <a:rPr lang="en-GB" sz="4600" dirty="0">
                <a:solidFill>
                  <a:schemeClr val="bg1"/>
                </a:solidFill>
              </a:rPr>
              <a:t>And Your strength becomes our 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2704823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You’re making me like You</a:t>
            </a:r>
          </a:p>
          <a:p>
            <a:r>
              <a:rPr lang="en-GB" sz="4600" dirty="0">
                <a:solidFill>
                  <a:schemeClr val="bg1"/>
                </a:solidFill>
              </a:rPr>
              <a:t>Clothing me in white</a:t>
            </a:r>
          </a:p>
          <a:p>
            <a:r>
              <a:rPr lang="en-GB" sz="4600" dirty="0">
                <a:solidFill>
                  <a:schemeClr val="bg1"/>
                </a:solidFill>
              </a:rPr>
              <a:t>Bringing beauty from ashes</a:t>
            </a:r>
          </a:p>
          <a:p>
            <a:r>
              <a:rPr lang="en-GB" sz="4600" dirty="0">
                <a:solidFill>
                  <a:schemeClr val="bg1"/>
                </a:solidFill>
              </a:rPr>
              <a:t>For You will have Your bride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6149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long for You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Free of all her guilt and rid of all her shame</a:t>
            </a:r>
          </a:p>
          <a:p>
            <a:r>
              <a:rPr lang="en-GB" sz="4600" dirty="0">
                <a:solidFill>
                  <a:schemeClr val="bg1"/>
                </a:solidFill>
              </a:rPr>
              <a:t>And known by her true name and it’s why I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2207490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4210603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will be praised You will be praised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angels and saints we sing worthy are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will be praised You will be praised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angels and saints we sing worthy are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1050222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Wide as the Sky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7000697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Kristian Stanfill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Said And Done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Atlas Mountain Songs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16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Hands up hearts open wide as the sky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lift You high we lift You high</a:t>
            </a:r>
          </a:p>
          <a:p>
            <a:r>
              <a:rPr lang="en-GB" sz="4600" dirty="0">
                <a:solidFill>
                  <a:schemeClr val="bg1"/>
                </a:solidFill>
              </a:rPr>
              <a:t>Hands up hearts open wide as we cry</a:t>
            </a:r>
          </a:p>
          <a:p>
            <a:r>
              <a:rPr lang="en-GB" sz="4600" dirty="0">
                <a:solidFill>
                  <a:schemeClr val="bg1"/>
                </a:solidFill>
              </a:rPr>
              <a:t>God we lift Your name high</a:t>
            </a:r>
          </a:p>
          <a:p>
            <a:r>
              <a:rPr lang="en-GB" sz="4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185754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all the other names fade away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all the other names fade away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Until there's only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all the other names fade away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take Your place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take Your place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608326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Our God we lift You high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We lift You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Hands up God we lift Your name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Our God we lift You high 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 lift You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Hands up God we lift Your name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905190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611505" y="683404"/>
            <a:ext cx="792099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05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4" y="692695"/>
            <a:ext cx="8770901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35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50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1514</Words>
  <Application>Microsoft Office PowerPoint</Application>
  <PresentationFormat>On-screen Show (4:3)</PresentationFormat>
  <Paragraphs>236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akagi_probook</vt:lpstr>
      <vt:lpstr>Arial</vt:lpstr>
      <vt:lpstr>Calibri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228</cp:revision>
  <dcterms:created xsi:type="dcterms:W3CDTF">2019-09-23T12:06:27Z</dcterms:created>
  <dcterms:modified xsi:type="dcterms:W3CDTF">2022-10-31T11:38:28Z</dcterms:modified>
</cp:coreProperties>
</file>