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504" r:id="rId5"/>
    <p:sldId id="505" r:id="rId6"/>
    <p:sldId id="405" r:id="rId7"/>
    <p:sldId id="406" r:id="rId8"/>
    <p:sldId id="407" r:id="rId9"/>
    <p:sldId id="453" r:id="rId10"/>
    <p:sldId id="447" r:id="rId11"/>
    <p:sldId id="511" r:id="rId12"/>
    <p:sldId id="448" r:id="rId13"/>
    <p:sldId id="449" r:id="rId14"/>
    <p:sldId id="512" r:id="rId15"/>
    <p:sldId id="513" r:id="rId16"/>
    <p:sldId id="514" r:id="rId17"/>
    <p:sldId id="476" r:id="rId18"/>
    <p:sldId id="477" r:id="rId19"/>
    <p:sldId id="478" r:id="rId20"/>
    <p:sldId id="481" r:id="rId21"/>
    <p:sldId id="482" r:id="rId22"/>
    <p:sldId id="483" r:id="rId23"/>
    <p:sldId id="484" r:id="rId24"/>
    <p:sldId id="486" r:id="rId25"/>
    <p:sldId id="503" r:id="rId26"/>
    <p:sldId id="501" r:id="rId27"/>
    <p:sldId id="437" r:id="rId28"/>
    <p:sldId id="515" r:id="rId29"/>
    <p:sldId id="516" r:id="rId30"/>
    <p:sldId id="517" r:id="rId31"/>
    <p:sldId id="518" r:id="rId32"/>
    <p:sldId id="519" r:id="rId33"/>
    <p:sldId id="524" r:id="rId34"/>
    <p:sldId id="525" r:id="rId35"/>
    <p:sldId id="523" r:id="rId36"/>
    <p:sldId id="521" r:id="rId37"/>
    <p:sldId id="526" r:id="rId38"/>
    <p:sldId id="52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24-10-2021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of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</a:t>
            </a:r>
            <a:r>
              <a:rPr lang="en-GB" sz="3600" dirty="0">
                <a:solidFill>
                  <a:schemeClr val="bg1"/>
                </a:solidFill>
              </a:rPr>
              <a:t>who</a:t>
            </a:r>
            <a:r>
              <a:rPr lang="en-GB" sz="3700" dirty="0">
                <a:solidFill>
                  <a:schemeClr val="bg1"/>
                </a:solidFill>
              </a:rPr>
              <a:t>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r>
              <a:rPr lang="en-GB" sz="3700" dirty="0">
                <a:solidFill>
                  <a:schemeClr val="bg1"/>
                </a:solidFill>
              </a:rPr>
              <a:t>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endParaRPr lang="en-GB" sz="3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Lord I Lift Your Name On High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117947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Rick Founds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1989 Universal Music - Brentwood Benson Publishing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Lord I lift Your name on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Lord I love to sing Your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so glad You're in my life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so glad You came to save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came from heaven to earth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show the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earth to the cross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debt to pay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cross to the grave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grave to the sky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I lift Your name on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Little light of Mine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</a:t>
            </a:r>
          </a:p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7111931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 was my cross You bore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I could live in the freedom You died for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now my life is Yours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now my shame is gone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stand amazed in Your love undeniable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grace goes on and 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Be exalted now in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As Your glory fills this place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deserve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1706859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You split the sea so I could walk right through it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My fears were drowned in perfect love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You rescued me so I could stand and sing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>
                <a:solidFill>
                  <a:schemeClr val="bg1"/>
                </a:solidFill>
              </a:rPr>
              <a:t>(repeat)</a:t>
            </a:r>
            <a:endParaRPr lang="en-GB" sz="5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160696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In Jesus Name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6454638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Darlene </a:t>
            </a:r>
            <a:r>
              <a:rPr lang="en-GB" sz="1200" dirty="0" err="1">
                <a:solidFill>
                  <a:schemeClr val="bg1"/>
                </a:solidFill>
              </a:rPr>
              <a:t>Zschech</a:t>
            </a:r>
            <a:r>
              <a:rPr lang="en-GB" sz="1200" dirty="0">
                <a:solidFill>
                  <a:schemeClr val="bg1"/>
                </a:solidFill>
              </a:rPr>
              <a:t> | Israel Houghton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EWI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 Worship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 Of The New Breed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56257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Let it shine, let it shine, let it shine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God is fighting for us God is on our side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 yes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will not be shaken we will not be moved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You are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1002804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Carrying our burdens covering our shame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 yes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will not be shaken we will not be moved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You are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1162680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resurrection </a:t>
            </a:r>
            <a:r>
              <a:rPr lang="en-GB" sz="5400" dirty="0" err="1">
                <a:solidFill>
                  <a:schemeClr val="bg1"/>
                </a:solidFill>
              </a:rPr>
              <a:t>pow'r</a:t>
            </a:r>
            <a:r>
              <a:rPr lang="en-GB" sz="5400" dirty="0">
                <a:solidFill>
                  <a:schemeClr val="bg1"/>
                </a:solidFill>
              </a:rPr>
              <a:t> of Christ alive in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am free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3044235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Carrying our burdens covering our shame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 yes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will not be shaken we will not be moved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You are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2604762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resurrection </a:t>
            </a:r>
            <a:r>
              <a:rPr lang="en-GB" sz="5400" dirty="0" err="1">
                <a:solidFill>
                  <a:schemeClr val="bg1"/>
                </a:solidFill>
              </a:rPr>
              <a:t>pow'r</a:t>
            </a:r>
            <a:r>
              <a:rPr lang="en-GB" sz="5400" dirty="0">
                <a:solidFill>
                  <a:schemeClr val="bg1"/>
                </a:solidFill>
              </a:rPr>
              <a:t> of Christ alive in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am free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4251098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will declare and lift You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Christ revealed and I am healed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50309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God is fighting for us pushing back the darkness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Lighting up the Kingdom that cannot be shaken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the Name of Jesus enemy's defeated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we will shout it out shout it 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860279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resurrection </a:t>
            </a:r>
            <a:r>
              <a:rPr lang="en-GB" sz="5400" dirty="0" err="1">
                <a:solidFill>
                  <a:schemeClr val="bg1"/>
                </a:solidFill>
              </a:rPr>
              <a:t>pow'r</a:t>
            </a:r>
            <a:r>
              <a:rPr lang="en-GB" sz="5400" dirty="0">
                <a:solidFill>
                  <a:schemeClr val="bg1"/>
                </a:solidFill>
              </a:rPr>
              <a:t> of Christ alive in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am free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004051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will declare and lift You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Christ revealed and I am healed in Jesus' Name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nl-NL" sz="5400" dirty="0">
                <a:solidFill>
                  <a:schemeClr val="bg1"/>
                </a:solidFill>
              </a:rPr>
              <a:t>In </a:t>
            </a:r>
            <a:r>
              <a:rPr lang="nl-NL" sz="5400" dirty="0" err="1">
                <a:solidFill>
                  <a:schemeClr val="bg1"/>
                </a:solidFill>
              </a:rPr>
              <a:t>Jesus</a:t>
            </a:r>
            <a:r>
              <a:rPr lang="nl-NL" sz="5400" dirty="0">
                <a:solidFill>
                  <a:schemeClr val="bg1"/>
                </a:solidFill>
              </a:rPr>
              <a:t>' Name</a:t>
            </a:r>
          </a:p>
          <a:p>
            <a:r>
              <a:rPr lang="nl-NL" sz="5400" dirty="0">
                <a:solidFill>
                  <a:schemeClr val="bg1"/>
                </a:solidFill>
              </a:rPr>
              <a:t>In </a:t>
            </a:r>
            <a:r>
              <a:rPr lang="nl-NL" sz="5400" dirty="0" err="1">
                <a:solidFill>
                  <a:schemeClr val="bg1"/>
                </a:solidFill>
              </a:rPr>
              <a:t>Jesus</a:t>
            </a:r>
            <a:r>
              <a:rPr lang="nl-NL" sz="5400" dirty="0">
                <a:solidFill>
                  <a:schemeClr val="bg1"/>
                </a:solidFill>
              </a:rPr>
              <a:t>' Name</a:t>
            </a:r>
          </a:p>
          <a:p>
            <a:r>
              <a:rPr lang="nl-NL" sz="5400" dirty="0">
                <a:solidFill>
                  <a:schemeClr val="bg1"/>
                </a:solidFill>
              </a:rPr>
              <a:t>In </a:t>
            </a:r>
            <a:r>
              <a:rPr lang="nl-NL" sz="5400" dirty="0" err="1">
                <a:solidFill>
                  <a:schemeClr val="bg1"/>
                </a:solidFill>
              </a:rPr>
              <a:t>Jesus</a:t>
            </a:r>
            <a:r>
              <a:rPr lang="nl-NL" sz="5400" dirty="0">
                <a:solidFill>
                  <a:schemeClr val="bg1"/>
                </a:solidFill>
              </a:rPr>
              <a:t>' Name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21890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Let Him shine, let Him shine, let Him shine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5570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will stomp my feet, and I will clap my hands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run around and I'll jump off the ground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stomp my feet, and I will clap my hands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run around, I'll jump off the ground and shout, shout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7868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Come Magnify the Lord</a:t>
            </a:r>
          </a:p>
          <a:p>
            <a:r>
              <a:rPr lang="en-GB" sz="1200" dirty="0"/>
              <a:t> Florence </a:t>
            </a:r>
            <a:r>
              <a:rPr lang="en-GB" sz="1200" dirty="0" err="1"/>
              <a:t>Olajide</a:t>
            </a:r>
            <a:endParaRPr lang="en-GB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000" dirty="0">
              <a:solidFill>
                <a:schemeClr val="bg1"/>
              </a:solidFill>
            </a:endParaRP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For the Lord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(For the Lord),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just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(He is just)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He's worthy to be praised 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(to be praised),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adored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(and adored)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Come bless the lord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1390</Words>
  <Application>Microsoft Office PowerPoint</Application>
  <PresentationFormat>On-screen Show (4:3)</PresentationFormat>
  <Paragraphs>227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123</cp:revision>
  <dcterms:created xsi:type="dcterms:W3CDTF">2019-09-23T12:06:27Z</dcterms:created>
  <dcterms:modified xsi:type="dcterms:W3CDTF">2021-10-23T18:16:52Z</dcterms:modified>
</cp:coreProperties>
</file>