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459" r:id="rId2"/>
    <p:sldId id="453" r:id="rId3"/>
    <p:sldId id="447" r:id="rId4"/>
    <p:sldId id="448" r:id="rId5"/>
    <p:sldId id="449" r:id="rId6"/>
    <p:sldId id="616" r:id="rId7"/>
    <p:sldId id="635" r:id="rId8"/>
    <p:sldId id="617" r:id="rId9"/>
    <p:sldId id="618" r:id="rId10"/>
    <p:sldId id="619" r:id="rId11"/>
    <p:sldId id="620" r:id="rId12"/>
    <p:sldId id="621" r:id="rId13"/>
    <p:sldId id="476" r:id="rId14"/>
    <p:sldId id="477" r:id="rId15"/>
    <p:sldId id="478" r:id="rId16"/>
    <p:sldId id="479" r:id="rId17"/>
    <p:sldId id="481" r:id="rId18"/>
    <p:sldId id="512" r:id="rId19"/>
    <p:sldId id="634" r:id="rId20"/>
    <p:sldId id="514" r:id="rId21"/>
    <p:sldId id="610" r:id="rId22"/>
    <p:sldId id="518" r:id="rId23"/>
    <p:sldId id="482" r:id="rId24"/>
    <p:sldId id="611" r:id="rId25"/>
    <p:sldId id="605" r:id="rId26"/>
    <p:sldId id="54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32" autoAdjust="0"/>
    <p:restoredTop sz="94660"/>
  </p:normalViewPr>
  <p:slideViewPr>
    <p:cSldViewPr>
      <p:cViewPr varScale="1">
        <p:scale>
          <a:sx n="106" d="100"/>
          <a:sy n="106" d="100"/>
        </p:scale>
        <p:origin x="165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25/04/2022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73C4-F008-4FD5-AAEC-EF911DED4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452596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GB" sz="6000" dirty="0">
                <a:solidFill>
                  <a:schemeClr val="bg1"/>
                </a:solidFill>
              </a:rPr>
              <a:t>Cornerstone City Church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Peninsula Plus Community</a:t>
            </a:r>
            <a:br>
              <a:rPr lang="en-GB" sz="6000" dirty="0">
                <a:solidFill>
                  <a:schemeClr val="bg1"/>
                </a:solidFill>
              </a:rPr>
            </a:b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5200" dirty="0" err="1">
                <a:solidFill>
                  <a:schemeClr val="bg1"/>
                </a:solidFill>
              </a:rPr>
              <a:t>Hoo</a:t>
            </a:r>
            <a:r>
              <a:rPr lang="en-GB" sz="5200" dirty="0">
                <a:solidFill>
                  <a:schemeClr val="bg1"/>
                </a:solidFill>
              </a:rPr>
              <a:t>  Are </a:t>
            </a:r>
            <a:r>
              <a:rPr lang="en-GB" sz="5200" dirty="0" err="1">
                <a:solidFill>
                  <a:schemeClr val="bg1"/>
                </a:solidFill>
              </a:rPr>
              <a:t>Ya</a:t>
            </a:r>
            <a:br>
              <a:rPr lang="en-GB" sz="5200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01-05-2022</a:t>
            </a:r>
          </a:p>
        </p:txBody>
      </p:sp>
    </p:spTree>
    <p:extLst>
      <p:ext uri="{BB962C8B-B14F-4D97-AF65-F5344CB8AC3E}">
        <p14:creationId xmlns:p14="http://schemas.microsoft.com/office/powerpoint/2010/main" val="109961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Show Your power oh Lord our God</a:t>
            </a:r>
          </a:p>
          <a:p>
            <a:r>
              <a:rPr lang="en-GB" sz="5400" dirty="0">
                <a:solidFill>
                  <a:schemeClr val="bg1"/>
                </a:solidFill>
              </a:rPr>
              <a:t>Show Your power oh Lord our God</a:t>
            </a:r>
          </a:p>
          <a:p>
            <a:r>
              <a:rPr lang="en-GB" sz="5400" dirty="0">
                <a:solidFill>
                  <a:schemeClr val="bg1"/>
                </a:solidFill>
              </a:rPr>
              <a:t>Oh Lord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1758520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0"/>
            <a:ext cx="8640960" cy="6669360"/>
          </a:xfrm>
        </p:spPr>
        <p:txBody>
          <a:bodyPr>
            <a:noAutofit/>
          </a:bodyPr>
          <a:lstStyle/>
          <a:p>
            <a:r>
              <a:rPr lang="en-GB" sz="3900" dirty="0">
                <a:solidFill>
                  <a:schemeClr val="bg1"/>
                </a:solidFill>
              </a:rPr>
              <a:t>Your gospel oh Lord is the hope for our nation</a:t>
            </a:r>
          </a:p>
          <a:p>
            <a:r>
              <a:rPr lang="en-GB" sz="3900" dirty="0">
                <a:solidFill>
                  <a:schemeClr val="bg1"/>
                </a:solidFill>
              </a:rPr>
              <a:t>You are the Lord</a:t>
            </a:r>
          </a:p>
          <a:p>
            <a:r>
              <a:rPr lang="en-GB" sz="3900" dirty="0">
                <a:solidFill>
                  <a:schemeClr val="bg1"/>
                </a:solidFill>
              </a:rPr>
              <a:t>It's the power of God for our salvation</a:t>
            </a:r>
          </a:p>
          <a:p>
            <a:r>
              <a:rPr lang="en-GB" sz="3900" dirty="0">
                <a:solidFill>
                  <a:schemeClr val="bg1"/>
                </a:solidFill>
              </a:rPr>
              <a:t>You are the Lord</a:t>
            </a:r>
          </a:p>
          <a:p>
            <a:r>
              <a:rPr lang="en-GB" sz="3900" dirty="0">
                <a:solidFill>
                  <a:schemeClr val="bg1"/>
                </a:solidFill>
              </a:rPr>
              <a:t>We ask not for riches but look to the cross</a:t>
            </a:r>
          </a:p>
          <a:p>
            <a:r>
              <a:rPr lang="en-GB" sz="3900" dirty="0">
                <a:solidFill>
                  <a:schemeClr val="bg1"/>
                </a:solidFill>
              </a:rPr>
              <a:t>You are the Lord</a:t>
            </a:r>
          </a:p>
          <a:p>
            <a:r>
              <a:rPr lang="en-GB" sz="3900" dirty="0">
                <a:solidFill>
                  <a:schemeClr val="bg1"/>
                </a:solidFill>
              </a:rPr>
              <a:t>And for our inheritance give us the lost</a:t>
            </a:r>
          </a:p>
          <a:p>
            <a:r>
              <a:rPr lang="en-GB" sz="3900" dirty="0">
                <a:solidFill>
                  <a:schemeClr val="bg1"/>
                </a:solidFill>
              </a:rPr>
              <a:t>You are the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736439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Show Your power oh Lord our God</a:t>
            </a:r>
          </a:p>
          <a:p>
            <a:r>
              <a:rPr lang="en-GB" sz="5400" dirty="0">
                <a:solidFill>
                  <a:schemeClr val="bg1"/>
                </a:solidFill>
              </a:rPr>
              <a:t>Show Your power oh Lord our God</a:t>
            </a:r>
          </a:p>
          <a:p>
            <a:r>
              <a:rPr lang="en-GB" sz="5400" dirty="0">
                <a:solidFill>
                  <a:schemeClr val="bg1"/>
                </a:solidFill>
              </a:rPr>
              <a:t>Oh Lord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3304219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Open The Eyes Of My Heart</a:t>
            </a:r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2298355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Paul </a:t>
            </a:r>
            <a:r>
              <a:rPr lang="en-GB" sz="1200" dirty="0" err="1">
                <a:solidFill>
                  <a:schemeClr val="bg1"/>
                </a:solidFill>
              </a:rPr>
              <a:t>Baloche</a:t>
            </a:r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1997 Integrity's Hosanna!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797696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Open the eyes of my heart Lord</a:t>
            </a:r>
          </a:p>
          <a:p>
            <a:r>
              <a:rPr lang="en-GB" sz="4800" dirty="0">
                <a:solidFill>
                  <a:schemeClr val="bg1"/>
                </a:solidFill>
              </a:rPr>
              <a:t>Open the eyes of my heart</a:t>
            </a:r>
          </a:p>
          <a:p>
            <a:r>
              <a:rPr lang="en-GB" sz="4800" dirty="0">
                <a:solidFill>
                  <a:schemeClr val="bg1"/>
                </a:solidFill>
              </a:rPr>
              <a:t>I want to see You</a:t>
            </a:r>
          </a:p>
          <a:p>
            <a:r>
              <a:rPr lang="en-GB" sz="4800" dirty="0">
                <a:solidFill>
                  <a:schemeClr val="bg1"/>
                </a:solidFill>
              </a:rPr>
              <a:t>I want to see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2268767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To see You high and lifted up</a:t>
            </a:r>
          </a:p>
          <a:p>
            <a:r>
              <a:rPr lang="en-GB" sz="4800" dirty="0">
                <a:solidFill>
                  <a:schemeClr val="bg1"/>
                </a:solidFill>
              </a:rPr>
              <a:t>Shining in the light of Your glory</a:t>
            </a:r>
          </a:p>
          <a:p>
            <a:r>
              <a:rPr lang="en-GB" sz="4800" dirty="0">
                <a:solidFill>
                  <a:schemeClr val="bg1"/>
                </a:solidFill>
              </a:rPr>
              <a:t>Pour out Your power and love</a:t>
            </a:r>
          </a:p>
          <a:p>
            <a:r>
              <a:rPr lang="en-GB" sz="4800" dirty="0">
                <a:solidFill>
                  <a:schemeClr val="bg1"/>
                </a:solidFill>
              </a:rPr>
              <a:t>As we sing holy </a:t>
            </a:r>
            <a:r>
              <a:rPr lang="en-GB" sz="4800" dirty="0" err="1">
                <a:solidFill>
                  <a:schemeClr val="bg1"/>
                </a:solidFill>
              </a:rPr>
              <a:t>holy</a:t>
            </a:r>
            <a:r>
              <a:rPr lang="en-GB" sz="4800" dirty="0">
                <a:solidFill>
                  <a:schemeClr val="bg1"/>
                </a:solidFill>
              </a:rPr>
              <a:t> </a:t>
            </a:r>
            <a:r>
              <a:rPr lang="en-GB" sz="4800" dirty="0" err="1">
                <a:solidFill>
                  <a:schemeClr val="bg1"/>
                </a:solidFill>
              </a:rPr>
              <a:t>holy</a:t>
            </a:r>
            <a:endParaRPr lang="en-GB" sz="4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1680699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0"/>
            <a:ext cx="8640960" cy="666936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Holy </a:t>
            </a:r>
            <a:r>
              <a:rPr lang="en-GB" sz="4800" dirty="0" err="1">
                <a:solidFill>
                  <a:schemeClr val="bg1"/>
                </a:solidFill>
              </a:rPr>
              <a:t>holy</a:t>
            </a:r>
            <a:r>
              <a:rPr lang="en-GB" sz="4800" dirty="0">
                <a:solidFill>
                  <a:schemeClr val="bg1"/>
                </a:solidFill>
              </a:rPr>
              <a:t> </a:t>
            </a:r>
            <a:r>
              <a:rPr lang="en-GB" sz="4800" dirty="0" err="1">
                <a:solidFill>
                  <a:schemeClr val="bg1"/>
                </a:solidFill>
              </a:rPr>
              <a:t>holy</a:t>
            </a:r>
            <a:endParaRPr lang="en-GB" sz="4800" dirty="0">
              <a:solidFill>
                <a:schemeClr val="bg1"/>
              </a:solidFill>
            </a:endParaRPr>
          </a:p>
          <a:p>
            <a:r>
              <a:rPr lang="en-GB" sz="4800" dirty="0">
                <a:solidFill>
                  <a:schemeClr val="bg1"/>
                </a:solidFill>
              </a:rPr>
              <a:t>Holy </a:t>
            </a:r>
            <a:r>
              <a:rPr lang="en-GB" sz="4800" dirty="0" err="1">
                <a:solidFill>
                  <a:schemeClr val="bg1"/>
                </a:solidFill>
              </a:rPr>
              <a:t>holy</a:t>
            </a:r>
            <a:r>
              <a:rPr lang="en-GB" sz="4800" dirty="0">
                <a:solidFill>
                  <a:schemeClr val="bg1"/>
                </a:solidFill>
              </a:rPr>
              <a:t> </a:t>
            </a:r>
            <a:r>
              <a:rPr lang="en-GB" sz="4800" dirty="0" err="1">
                <a:solidFill>
                  <a:schemeClr val="bg1"/>
                </a:solidFill>
              </a:rPr>
              <a:t>holy</a:t>
            </a:r>
            <a:endParaRPr lang="en-GB" sz="4800" dirty="0">
              <a:solidFill>
                <a:schemeClr val="bg1"/>
              </a:solidFill>
            </a:endParaRPr>
          </a:p>
          <a:p>
            <a:r>
              <a:rPr lang="en-GB" sz="4800" dirty="0">
                <a:solidFill>
                  <a:schemeClr val="bg1"/>
                </a:solidFill>
              </a:rPr>
              <a:t>Holy </a:t>
            </a:r>
            <a:r>
              <a:rPr lang="en-GB" sz="4800" dirty="0" err="1">
                <a:solidFill>
                  <a:schemeClr val="bg1"/>
                </a:solidFill>
              </a:rPr>
              <a:t>holy</a:t>
            </a:r>
            <a:r>
              <a:rPr lang="en-GB" sz="4800" dirty="0">
                <a:solidFill>
                  <a:schemeClr val="bg1"/>
                </a:solidFill>
              </a:rPr>
              <a:t> </a:t>
            </a:r>
            <a:r>
              <a:rPr lang="en-GB" sz="4800" dirty="0" err="1">
                <a:solidFill>
                  <a:schemeClr val="bg1"/>
                </a:solidFill>
              </a:rPr>
              <a:t>holy</a:t>
            </a:r>
            <a:endParaRPr lang="en-GB" sz="4800" dirty="0">
              <a:solidFill>
                <a:schemeClr val="bg1"/>
              </a:solidFill>
            </a:endParaRPr>
          </a:p>
          <a:p>
            <a:r>
              <a:rPr lang="en-GB" sz="4800" dirty="0">
                <a:solidFill>
                  <a:schemeClr val="bg1"/>
                </a:solidFill>
              </a:rPr>
              <a:t>I want to see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630996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Great Are You Lord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6460220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David Leonard | Jason Ingram | Leslie Jordan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2012 Open Hands Music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So Essential Tunes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Integrity's Praise!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Little Way Creative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337284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You give life You are love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bring light to the darkness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give hope You restore </a:t>
            </a:r>
            <a:r>
              <a:rPr lang="en-GB" sz="5400" dirty="0" err="1">
                <a:solidFill>
                  <a:schemeClr val="bg1"/>
                </a:solidFill>
              </a:rPr>
              <a:t>ev'ry</a:t>
            </a:r>
            <a:r>
              <a:rPr lang="en-GB" sz="5400" dirty="0">
                <a:solidFill>
                  <a:schemeClr val="bg1"/>
                </a:solidFill>
              </a:rPr>
              <a:t> heart that is broken</a:t>
            </a:r>
          </a:p>
          <a:p>
            <a:r>
              <a:rPr lang="en-GB" sz="5400" dirty="0">
                <a:solidFill>
                  <a:schemeClr val="bg1"/>
                </a:solidFill>
              </a:rPr>
              <a:t>And great are You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2075844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It's Your breath in our lungs</a:t>
            </a:r>
          </a:p>
          <a:p>
            <a:r>
              <a:rPr lang="en-GB" sz="5400" dirty="0">
                <a:solidFill>
                  <a:schemeClr val="bg1"/>
                </a:solidFill>
              </a:rPr>
              <a:t>So we pour out our praise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pour out our praise</a:t>
            </a:r>
          </a:p>
          <a:p>
            <a:r>
              <a:rPr lang="en-GB" sz="5400" dirty="0">
                <a:solidFill>
                  <a:schemeClr val="bg1"/>
                </a:solidFill>
              </a:rPr>
              <a:t>It's Your breath in our lungs</a:t>
            </a:r>
          </a:p>
          <a:p>
            <a:r>
              <a:rPr lang="en-GB" sz="5400" dirty="0">
                <a:solidFill>
                  <a:schemeClr val="bg1"/>
                </a:solidFill>
              </a:rPr>
              <a:t>So we pour out our praise to You only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1113131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Glorious Day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7081388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Jason Ingram | Jonathan Smith | Kristian Stanfill | Sean Curran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2017 KPS 1.0 (Admin. by Capitol CMG Publishing)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sixsteps</a:t>
            </a:r>
            <a:r>
              <a:rPr lang="en-GB" sz="1200" dirty="0">
                <a:solidFill>
                  <a:schemeClr val="bg1"/>
                </a:solidFill>
              </a:rPr>
              <a:t> Music (Admin. by Capitol CMG Publishing)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sixsteps</a:t>
            </a:r>
            <a:r>
              <a:rPr lang="en-GB" sz="1200" dirty="0">
                <a:solidFill>
                  <a:schemeClr val="bg1"/>
                </a:solidFill>
              </a:rPr>
              <a:t> Songs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Sounds Of Jericho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Worship Together Music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worshiptogether.com songs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Fellow Ships Music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Hickory Bill Doc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So Essential Tunes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74833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And all the earth will shout Your praise</a:t>
            </a:r>
          </a:p>
          <a:p>
            <a:r>
              <a:rPr lang="en-GB" sz="5400" dirty="0">
                <a:solidFill>
                  <a:schemeClr val="bg1"/>
                </a:solidFill>
              </a:rPr>
              <a:t>Our hearts will cry these bones will sing</a:t>
            </a:r>
          </a:p>
          <a:p>
            <a:r>
              <a:rPr lang="en-GB" sz="5400" dirty="0">
                <a:solidFill>
                  <a:schemeClr val="bg1"/>
                </a:solidFill>
              </a:rPr>
              <a:t>Great are You Lord</a:t>
            </a:r>
          </a:p>
          <a:p>
            <a:r>
              <a:rPr lang="en-GB" sz="54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309592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Worthy Of it All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6280644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David </a:t>
            </a:r>
            <a:r>
              <a:rPr lang="en-GB" sz="1200" dirty="0" err="1">
                <a:solidFill>
                  <a:schemeClr val="bg1"/>
                </a:solidFill>
              </a:rPr>
              <a:t>Brymer</a:t>
            </a:r>
            <a:r>
              <a:rPr lang="en-GB" sz="1200" dirty="0">
                <a:solidFill>
                  <a:schemeClr val="bg1"/>
                </a:solidFill>
              </a:rPr>
              <a:t> | Ryan Hall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2012 Common Hymnal Publishing (Admin. by Integrity Music Ltd)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Innerland</a:t>
            </a:r>
            <a:r>
              <a:rPr lang="en-GB" sz="1200" dirty="0">
                <a:solidFill>
                  <a:schemeClr val="bg1"/>
                </a:solidFill>
              </a:rPr>
              <a:t>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Underground Treasure (Admin. by Integrity Music Ltd)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Wayfinder</a:t>
            </a:r>
            <a:r>
              <a:rPr lang="en-GB" sz="1200" dirty="0">
                <a:solidFill>
                  <a:schemeClr val="bg1"/>
                </a:solidFill>
              </a:rPr>
              <a:t>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61992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All the saints and angels</a:t>
            </a:r>
          </a:p>
          <a:p>
            <a:r>
              <a:rPr lang="en-GB" sz="5400" dirty="0">
                <a:solidFill>
                  <a:schemeClr val="bg1"/>
                </a:solidFill>
              </a:rPr>
              <a:t>Bow before Your throne</a:t>
            </a:r>
          </a:p>
          <a:p>
            <a:r>
              <a:rPr lang="en-GB" sz="5400" dirty="0">
                <a:solidFill>
                  <a:schemeClr val="bg1"/>
                </a:solidFill>
              </a:rPr>
              <a:t>All the elders cast their crowns</a:t>
            </a:r>
          </a:p>
          <a:p>
            <a:r>
              <a:rPr lang="en-GB" sz="5400" dirty="0">
                <a:solidFill>
                  <a:schemeClr val="bg1"/>
                </a:solidFill>
              </a:rPr>
              <a:t>Before the Lamb of God and 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4092947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You are worthy of it all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are worthy of it all</a:t>
            </a:r>
          </a:p>
          <a:p>
            <a:r>
              <a:rPr lang="en-GB" sz="5400" dirty="0">
                <a:solidFill>
                  <a:schemeClr val="bg1"/>
                </a:solidFill>
              </a:rPr>
              <a:t>For from You are all things</a:t>
            </a:r>
          </a:p>
          <a:p>
            <a:r>
              <a:rPr lang="en-GB" sz="5400" dirty="0">
                <a:solidFill>
                  <a:schemeClr val="bg1"/>
                </a:solidFill>
              </a:rPr>
              <a:t>And to You are all things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deserve the glory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4188872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Day and night, </a:t>
            </a:r>
          </a:p>
          <a:p>
            <a:r>
              <a:rPr lang="en-GB" sz="5000" dirty="0">
                <a:solidFill>
                  <a:schemeClr val="bg1"/>
                </a:solidFill>
              </a:rPr>
              <a:t>Night and day, </a:t>
            </a:r>
          </a:p>
          <a:p>
            <a:r>
              <a:rPr lang="en-GB" sz="5000" dirty="0">
                <a:solidFill>
                  <a:schemeClr val="bg1"/>
                </a:solidFill>
              </a:rPr>
              <a:t>Let incense arise</a:t>
            </a:r>
          </a:p>
          <a:p>
            <a:r>
              <a:rPr lang="en-GB" sz="5000" dirty="0">
                <a:solidFill>
                  <a:schemeClr val="bg1"/>
                </a:solidFill>
              </a:rPr>
              <a:t>(X4)</a:t>
            </a:r>
          </a:p>
          <a:p>
            <a:endParaRPr lang="en-GB" sz="5000" dirty="0">
              <a:solidFill>
                <a:schemeClr val="bg1"/>
              </a:solidFill>
            </a:endParaRPr>
          </a:p>
          <a:p>
            <a:r>
              <a:rPr lang="en-GB" sz="5000" dirty="0">
                <a:solidFill>
                  <a:schemeClr val="bg1"/>
                </a:solidFill>
              </a:rPr>
              <a:t>Day and night </a:t>
            </a:r>
          </a:p>
          <a:p>
            <a:r>
              <a:rPr lang="en-GB" sz="5000" dirty="0">
                <a:solidFill>
                  <a:schemeClr val="bg1"/>
                </a:solidFill>
              </a:rPr>
              <a:t>Night and day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1538111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547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ertford St Andrew : Notices">
            <a:extLst>
              <a:ext uri="{FF2B5EF4-FFF2-40B4-BE49-F238E27FC236}">
                <a16:creationId xmlns:a16="http://schemas.microsoft.com/office/drawing/2014/main" id="{06066A83-1643-47C1-85D2-C0293A547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25" y="1916832"/>
            <a:ext cx="8743950" cy="290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555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 was buried beneath my shame</a:t>
            </a:r>
          </a:p>
          <a:p>
            <a:r>
              <a:rPr lang="en-GB" sz="4800" dirty="0">
                <a:solidFill>
                  <a:schemeClr val="bg1"/>
                </a:solidFill>
              </a:rPr>
              <a:t>Who could carry that kind of weight</a:t>
            </a:r>
          </a:p>
          <a:p>
            <a:r>
              <a:rPr lang="en-GB" sz="4800" dirty="0">
                <a:solidFill>
                  <a:schemeClr val="bg1"/>
                </a:solidFill>
              </a:rPr>
              <a:t>It was my tomb 'til I met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1126473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 was breathing but not alive</a:t>
            </a:r>
          </a:p>
          <a:p>
            <a:r>
              <a:rPr lang="en-GB" sz="4800" dirty="0">
                <a:solidFill>
                  <a:schemeClr val="bg1"/>
                </a:solidFill>
              </a:rPr>
              <a:t>All my failures I tried to hide</a:t>
            </a:r>
          </a:p>
          <a:p>
            <a:r>
              <a:rPr lang="en-GB" sz="4800" dirty="0">
                <a:solidFill>
                  <a:schemeClr val="bg1"/>
                </a:solidFill>
              </a:rPr>
              <a:t>It was my tomb 'til I met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1947288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(</a:t>
            </a:r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when) You called my name (and)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ran out of that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Out of the darkness into Your glorious day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called my name (and) I ran out of that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Out of the darkness into Your glorious day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3184770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Now Your mercy has saved my soul</a:t>
            </a:r>
          </a:p>
          <a:p>
            <a:r>
              <a:rPr lang="en-GB" sz="4800" dirty="0">
                <a:solidFill>
                  <a:schemeClr val="bg1"/>
                </a:solidFill>
              </a:rPr>
              <a:t>Now Your freedom is all that I know</a:t>
            </a:r>
          </a:p>
          <a:p>
            <a:r>
              <a:rPr lang="en-GB" sz="4800" dirty="0">
                <a:solidFill>
                  <a:schemeClr val="bg1"/>
                </a:solidFill>
              </a:rPr>
              <a:t>The old made new Jesus when I met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3213867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 needed rescue my sin was heavy</a:t>
            </a:r>
          </a:p>
          <a:p>
            <a:r>
              <a:rPr lang="en-GB" sz="4000" dirty="0">
                <a:solidFill>
                  <a:schemeClr val="bg1"/>
                </a:solidFill>
              </a:rPr>
              <a:t>But chains break at the weight of Your glory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needed shelter I was an orphan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Now You call me a citizen of Heaven</a:t>
            </a:r>
          </a:p>
          <a:p>
            <a:r>
              <a:rPr lang="en-GB" sz="4000" dirty="0">
                <a:solidFill>
                  <a:schemeClr val="bg1"/>
                </a:solidFill>
              </a:rPr>
              <a:t>When I was broken You were my healing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Now Your love is the air that I'm breathing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have a future my eyes are open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  <p:extLst>
      <p:ext uri="{BB962C8B-B14F-4D97-AF65-F5344CB8AC3E}">
        <p14:creationId xmlns:p14="http://schemas.microsoft.com/office/powerpoint/2010/main" val="790883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Show Your Power</a:t>
            </a:r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861891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Kevin </a:t>
            </a:r>
            <a:r>
              <a:rPr lang="en-GB" sz="1200" dirty="0" err="1">
                <a:solidFill>
                  <a:schemeClr val="bg1"/>
                </a:solidFill>
              </a:rPr>
              <a:t>Prosch</a:t>
            </a:r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1991 Mercy / Vineyard Publishing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313899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3900" dirty="0">
                <a:solidFill>
                  <a:schemeClr val="bg1"/>
                </a:solidFill>
              </a:rPr>
              <a:t>Well He is the Lord He reigns on high</a:t>
            </a:r>
          </a:p>
          <a:p>
            <a:r>
              <a:rPr lang="en-GB" sz="3900" dirty="0">
                <a:solidFill>
                  <a:schemeClr val="bg1"/>
                </a:solidFill>
              </a:rPr>
              <a:t>He is the Lord</a:t>
            </a:r>
          </a:p>
          <a:p>
            <a:r>
              <a:rPr lang="en-GB" sz="3900" dirty="0">
                <a:solidFill>
                  <a:schemeClr val="bg1"/>
                </a:solidFill>
              </a:rPr>
              <a:t>Spoke into the darkness created the light</a:t>
            </a:r>
          </a:p>
          <a:p>
            <a:r>
              <a:rPr lang="en-GB" sz="3900" dirty="0">
                <a:solidFill>
                  <a:schemeClr val="bg1"/>
                </a:solidFill>
              </a:rPr>
              <a:t>He is the Lord</a:t>
            </a:r>
          </a:p>
          <a:p>
            <a:r>
              <a:rPr lang="en-GB" sz="3900" dirty="0">
                <a:solidFill>
                  <a:schemeClr val="bg1"/>
                </a:solidFill>
              </a:rPr>
              <a:t>Who is like unto Him never ending in days</a:t>
            </a:r>
          </a:p>
          <a:p>
            <a:r>
              <a:rPr lang="en-GB" sz="3900" dirty="0">
                <a:solidFill>
                  <a:schemeClr val="bg1"/>
                </a:solidFill>
              </a:rPr>
              <a:t>He is the Lord</a:t>
            </a:r>
          </a:p>
          <a:p>
            <a:r>
              <a:rPr lang="en-GB" sz="3900" dirty="0">
                <a:solidFill>
                  <a:schemeClr val="bg1"/>
                </a:solidFill>
              </a:rPr>
              <a:t>And He comes in power when we call on His name</a:t>
            </a:r>
          </a:p>
          <a:p>
            <a:r>
              <a:rPr lang="en-GB" sz="3900" dirty="0">
                <a:solidFill>
                  <a:schemeClr val="bg1"/>
                </a:solidFill>
              </a:rPr>
              <a:t>He is the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3306222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1683</TotalTime>
  <Words>969</Words>
  <Application>Microsoft Office PowerPoint</Application>
  <PresentationFormat>On-screen Show (4:3)</PresentationFormat>
  <Paragraphs>169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163</cp:revision>
  <dcterms:created xsi:type="dcterms:W3CDTF">2019-09-23T12:06:27Z</dcterms:created>
  <dcterms:modified xsi:type="dcterms:W3CDTF">2022-04-25T15:30:42Z</dcterms:modified>
</cp:coreProperties>
</file>