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59" r:id="rId2"/>
    <p:sldId id="421" r:id="rId3"/>
    <p:sldId id="636" r:id="rId4"/>
    <p:sldId id="637" r:id="rId5"/>
    <p:sldId id="453" r:id="rId6"/>
    <p:sldId id="447" r:id="rId7"/>
    <p:sldId id="448" r:id="rId8"/>
    <p:sldId id="449" r:id="rId9"/>
    <p:sldId id="616" r:id="rId10"/>
    <p:sldId id="635" r:id="rId11"/>
    <p:sldId id="617" r:id="rId12"/>
    <p:sldId id="618" r:id="rId13"/>
    <p:sldId id="619" r:id="rId14"/>
    <p:sldId id="620" r:id="rId15"/>
    <p:sldId id="621" r:id="rId16"/>
    <p:sldId id="476" r:id="rId17"/>
    <p:sldId id="477" r:id="rId18"/>
    <p:sldId id="478" r:id="rId19"/>
    <p:sldId id="638" r:id="rId20"/>
    <p:sldId id="466" r:id="rId21"/>
    <p:sldId id="467" r:id="rId22"/>
    <p:sldId id="474" r:id="rId23"/>
    <p:sldId id="568" r:id="rId24"/>
    <p:sldId id="610" r:id="rId25"/>
    <p:sldId id="518" r:id="rId26"/>
    <p:sldId id="482" r:id="rId27"/>
    <p:sldId id="611" r:id="rId28"/>
    <p:sldId id="605" r:id="rId29"/>
    <p:sldId id="54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2" autoAdjust="0"/>
    <p:restoredTop sz="94660"/>
  </p:normalViewPr>
  <p:slideViewPr>
    <p:cSldViewPr>
      <p:cViewPr varScale="1">
        <p:scale>
          <a:sx n="106" d="100"/>
          <a:sy n="106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05/05/2022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05/05/2022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08-05-2022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needed rescue my sin was heavy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chains break at the weight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needed shelter I was an orphan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You call me a citizen of Heaven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I was broken You were my healing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Your love is the air that I'm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have a future my eyes are open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79088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Majesty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4219071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Martin Smith | Stuart </a:t>
            </a:r>
            <a:r>
              <a:rPr lang="en-GB" sz="1200" dirty="0" err="1">
                <a:solidFill>
                  <a:schemeClr val="bg1"/>
                </a:solidFill>
              </a:rPr>
              <a:t>Garrard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2003, 2004 Curious? Music UK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31389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Here I am</a:t>
            </a:r>
          </a:p>
          <a:p>
            <a:r>
              <a:rPr lang="en-GB" sz="4800" dirty="0">
                <a:solidFill>
                  <a:schemeClr val="bg1"/>
                </a:solidFill>
              </a:rPr>
              <a:t>Humbled by Your majesty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Covered by Your grace so free</a:t>
            </a:r>
          </a:p>
          <a:p>
            <a:r>
              <a:rPr lang="en-GB" sz="4800" dirty="0">
                <a:solidFill>
                  <a:schemeClr val="bg1"/>
                </a:solidFill>
              </a:rPr>
              <a:t>Here I am</a:t>
            </a:r>
          </a:p>
          <a:p>
            <a:r>
              <a:rPr lang="en-GB" sz="4800" dirty="0">
                <a:solidFill>
                  <a:schemeClr val="bg1"/>
                </a:solidFill>
              </a:rPr>
              <a:t>Knowing I'm a sinful man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Covered by the blood of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30622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Now I've found the greatest love of all is mine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Since You laid down Your life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greatest sacrifice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75852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Majesty </a:t>
            </a:r>
            <a:r>
              <a:rPr lang="en-GB" sz="4400" dirty="0" err="1">
                <a:solidFill>
                  <a:schemeClr val="bg1"/>
                </a:solidFill>
              </a:rPr>
              <a:t>majesty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Your grace has found me just as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Empty handed but alive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Majesty </a:t>
            </a:r>
            <a:r>
              <a:rPr lang="en-GB" sz="4400" dirty="0" err="1">
                <a:solidFill>
                  <a:schemeClr val="bg1"/>
                </a:solidFill>
              </a:rPr>
              <a:t>majesty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Forever I am changed by Your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the presence of Your majesty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736439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Here I am</a:t>
            </a:r>
          </a:p>
          <a:p>
            <a:r>
              <a:rPr lang="en-GB" sz="4800" dirty="0">
                <a:solidFill>
                  <a:schemeClr val="bg1"/>
                </a:solidFill>
              </a:rPr>
              <a:t>Humbled by the love that You give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Forgiven so that I can forgive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Here I stand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Knowing that I'm Your desire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Sanctified by glory and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304219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Agnus Dei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626713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Michael W. Smith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1990 Sony/ATV </a:t>
            </a:r>
            <a:r>
              <a:rPr lang="en-GB" sz="1200" dirty="0" err="1">
                <a:solidFill>
                  <a:schemeClr val="bg1"/>
                </a:solidFill>
              </a:rPr>
              <a:t>Milene</a:t>
            </a:r>
            <a:r>
              <a:rPr lang="en-GB" sz="1200" dirty="0">
                <a:solidFill>
                  <a:schemeClr val="bg1"/>
                </a:solidFill>
              </a:rPr>
              <a:t> Music (Admin. by Sony/ATV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797696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Alleluia </a:t>
            </a:r>
            <a:r>
              <a:rPr lang="en-GB" sz="4800" dirty="0" err="1">
                <a:solidFill>
                  <a:schemeClr val="bg1"/>
                </a:solidFill>
              </a:rPr>
              <a:t>alleluia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For the Lord God Almighty reigns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Alleluia </a:t>
            </a:r>
            <a:r>
              <a:rPr lang="en-GB" sz="4800" dirty="0" err="1">
                <a:solidFill>
                  <a:schemeClr val="bg1"/>
                </a:solidFill>
              </a:rPr>
              <a:t>alleluia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For the Lord God Almighty reigns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26876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(You are)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Are You Lord God Almighty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Are You Lord God Almighty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680699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Holy Spirit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6087919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Bryan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r>
              <a:rPr lang="en-GB" sz="1200" dirty="0">
                <a:solidFill>
                  <a:schemeClr val="bg1"/>
                </a:solidFill>
              </a:rPr>
              <a:t> | Katie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Jesus Culture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07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Great Big God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3373437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 Hemming | Nigel Hemming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Vineyard Songs (UK/Eire)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There's nothing worth more that will ever come close</a:t>
            </a:r>
          </a:p>
          <a:p>
            <a:r>
              <a:rPr lang="en-GB" sz="4600" dirty="0">
                <a:solidFill>
                  <a:schemeClr val="bg1"/>
                </a:solidFill>
              </a:rPr>
              <a:t>No thing can compare You're our living hope</a:t>
            </a:r>
          </a:p>
          <a:p>
            <a:r>
              <a:rPr lang="en-GB" sz="4600" dirty="0">
                <a:solidFill>
                  <a:schemeClr val="bg1"/>
                </a:solidFill>
              </a:rPr>
              <a:t>Your Presence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I've tasted and seen of the sweetest of loves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Where my heart becomes free and my shame is undone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Holy Spirit You are welcome 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flood this place and fill the atmosphere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glory God is what our hearts long for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be overcome by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us become more aware of Your Presence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us experience the glory of Your goodness (Lord)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800615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61992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092947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188872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(X4)</a:t>
            </a:r>
          </a:p>
          <a:p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538111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547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55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6200" dirty="0">
                <a:solidFill>
                  <a:schemeClr val="bg1"/>
                </a:solidFill>
              </a:rPr>
              <a:t>And He holds us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He's higher than a skyscraper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He's deeper than a submarine</a:t>
            </a:r>
          </a:p>
          <a:p>
            <a:r>
              <a:rPr lang="en-GB" sz="4200" dirty="0">
                <a:solidFill>
                  <a:schemeClr val="bg1"/>
                </a:solidFill>
              </a:rPr>
              <a:t>He's wider than the universe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beyond my wildest dreams</a:t>
            </a:r>
          </a:p>
          <a:p>
            <a:r>
              <a:rPr lang="en-GB" sz="4200" dirty="0">
                <a:solidFill>
                  <a:schemeClr val="bg1"/>
                </a:solidFill>
              </a:rPr>
              <a:t>And He's known me and He's loved me</a:t>
            </a:r>
          </a:p>
          <a:p>
            <a:r>
              <a:rPr lang="en-GB" sz="4200" dirty="0">
                <a:solidFill>
                  <a:schemeClr val="bg1"/>
                </a:solidFill>
              </a:rPr>
              <a:t>Since before the world began</a:t>
            </a:r>
          </a:p>
          <a:p>
            <a:r>
              <a:rPr lang="en-GB" sz="4200" dirty="0">
                <a:solidFill>
                  <a:schemeClr val="bg1"/>
                </a:solidFill>
              </a:rPr>
              <a:t>How wonderful to be a part of</a:t>
            </a:r>
          </a:p>
          <a:p>
            <a:r>
              <a:rPr lang="en-GB" sz="4200" dirty="0">
                <a:solidFill>
                  <a:schemeClr val="bg1"/>
                </a:solidFill>
              </a:rPr>
              <a:t>God's amazing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Glorious Day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7081388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Jason Ingram | Jonathan Smith | Kristian Stanfill | Sean Curran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2017 KPS 1.0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Sounds Of Jericho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 Together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Hickory Bill Doc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483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was buried beneath my shame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Who could carry that kind of weight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126473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was breathing but not alive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my failures I tried to hide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94728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184770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Now Your mercy has saved my soul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Your freedom is all that I know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old made new Jesus when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21386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1043</Words>
  <Application>Microsoft Office PowerPoint</Application>
  <PresentationFormat>On-screen Show (4:3)</PresentationFormat>
  <Paragraphs>192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165</cp:revision>
  <dcterms:created xsi:type="dcterms:W3CDTF">2019-09-23T12:06:27Z</dcterms:created>
  <dcterms:modified xsi:type="dcterms:W3CDTF">2022-05-05T19:29:08Z</dcterms:modified>
</cp:coreProperties>
</file>