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Because He Lives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16880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Gloria Gaither | William J. Gaither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1971 Hanna Street Music (Admin. by Gaither Copyright Management)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Because He lives I can face tomorrow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He lives all fear is gone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I know He holds the future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life is worth the living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Just because He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God sent His Son they called Him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came to love heal and forgive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bled and died to buy my pardon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 empty grave is there to prove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</a:t>
            </a:r>
            <a:r>
              <a:rPr lang="en-GB" sz="4000" dirty="0" err="1">
                <a:solidFill>
                  <a:schemeClr val="bg1"/>
                </a:solidFill>
              </a:rPr>
              <a:t>Savior</a:t>
            </a:r>
            <a:r>
              <a:rPr lang="en-GB" sz="4000" dirty="0">
                <a:solidFill>
                  <a:schemeClr val="bg1"/>
                </a:solidFill>
              </a:rPr>
              <a:t>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3373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Because He lives I can face tomorrow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He lives all fear is gone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I know He holds the future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life is worth the living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Just because He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68016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sweet to hold our new born baby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feel the pride and joy he gives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greater still the calm assurance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child can face uncertain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Christ lives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03472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then one day I'll cross that river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fight life's final war with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then as death gives way to </a:t>
            </a:r>
            <a:r>
              <a:rPr lang="en-GB" sz="4000" dirty="0" err="1">
                <a:solidFill>
                  <a:schemeClr val="bg1"/>
                </a:solidFill>
              </a:rPr>
              <a:t>vict'ry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I'll see the lights of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know He reigns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92213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218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2023-02-08T23:32:34Z</dcterms:modified>
</cp:coreProperties>
</file>