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Holy, Holy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1540719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Nathan </a:t>
            </a:r>
            <a:r>
              <a:rPr lang="en-GB" sz="1200" dirty="0" err="1">
                <a:solidFill>
                  <a:schemeClr val="bg1"/>
                </a:solidFill>
              </a:rPr>
              <a:t>Fellingham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is the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is the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was and is and is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was and is and is to 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Lift up His name with the sound of singing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up His name in all the earth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up your voice and give Him glory</a:t>
            </a:r>
          </a:p>
          <a:p>
            <a:r>
              <a:rPr lang="en-GB" sz="4000">
                <a:solidFill>
                  <a:schemeClr val="bg1"/>
                </a:solidFill>
              </a:rPr>
              <a:t>For He is worthy to be praised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1884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For He is worthy to be praised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He is worthy to be praised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04769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128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2023-02-08T23:45:59Z</dcterms:modified>
</cp:coreProperties>
</file>