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The Stand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4705248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Joel Houston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stood before creation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Eternity in Your hand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spoke the earth into motion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soul now to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stood before my failure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carried the cross for my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sin weighed upon Your shoulders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soul now to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2304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what can I say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what can I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offer this heart O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Completely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81807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I'll walk upon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Spirit alive in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life to declare Your promise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soul now to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424291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I'll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arms high and heart abandoned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awe of the One who gave it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soul Lord to You surrendered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I am is Yours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74658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167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2023-02-08T23:20:57Z</dcterms:modified>
</cp:coreProperties>
</file>