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25" r:id="rId2"/>
    <p:sldId id="826" r:id="rId3"/>
    <p:sldId id="827" r:id="rId4"/>
    <p:sldId id="828" r:id="rId5"/>
    <p:sldId id="82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07587-0AD5-4696-90F7-0364B364FB7C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EF4CC-37F3-401C-9DF6-B19B0B8CD7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101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0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rgbClr val="00A3E0"/>
                </a:solidFill>
                <a:latin typeface="akagi_probook"/>
              </a:rPr>
              <a:t>Nothing Is Impossible</a:t>
            </a:r>
            <a:endParaRPr lang="en-GB" sz="44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5199808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 err="1">
                <a:solidFill>
                  <a:schemeClr val="bg1"/>
                </a:solidFill>
              </a:rPr>
              <a:t>Joth</a:t>
            </a:r>
            <a:r>
              <a:rPr lang="en-GB" sz="1200" dirty="0">
                <a:solidFill>
                  <a:schemeClr val="bg1"/>
                </a:solidFill>
              </a:rPr>
              <a:t> Hunt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2008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17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Through You I can do anything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can do all things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it's You who gives me strength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is impossible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You blind eyes are open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Strongholds are broken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living by faith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is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8190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not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live by what I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live by what I feel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85430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Deep down I know that 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here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know that 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can do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46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believe I believe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believe I believe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9039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144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2023-03-07T15:51:32Z</dcterms:modified>
</cp:coreProperties>
</file>