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89" r:id="rId3"/>
    <p:sldId id="590" r:id="rId4"/>
    <p:sldId id="591" r:id="rId5"/>
    <p:sldId id="592" r:id="rId6"/>
    <p:sldId id="516" r:id="rId7"/>
    <p:sldId id="519" r:id="rId8"/>
    <p:sldId id="517" r:id="rId9"/>
    <p:sldId id="520" r:id="rId10"/>
    <p:sldId id="511" r:id="rId11"/>
    <p:sldId id="581" r:id="rId12"/>
    <p:sldId id="513" r:id="rId13"/>
    <p:sldId id="582" r:id="rId14"/>
    <p:sldId id="501" r:id="rId15"/>
    <p:sldId id="555" r:id="rId16"/>
    <p:sldId id="556" r:id="rId17"/>
    <p:sldId id="557" r:id="rId18"/>
    <p:sldId id="558" r:id="rId19"/>
    <p:sldId id="583" r:id="rId20"/>
    <p:sldId id="584" r:id="rId21"/>
    <p:sldId id="585" r:id="rId22"/>
    <p:sldId id="586" r:id="rId23"/>
    <p:sldId id="465" r:id="rId24"/>
    <p:sldId id="466" r:id="rId25"/>
    <p:sldId id="467" r:id="rId26"/>
    <p:sldId id="474" r:id="rId27"/>
    <p:sldId id="568" r:id="rId28"/>
    <p:sldId id="405" r:id="rId29"/>
    <p:sldId id="406" r:id="rId30"/>
    <p:sldId id="407" r:id="rId31"/>
    <p:sldId id="569" r:id="rId32"/>
    <p:sldId id="570" r:id="rId33"/>
    <p:sldId id="453" r:id="rId34"/>
    <p:sldId id="447" r:id="rId35"/>
    <p:sldId id="448" r:id="rId36"/>
    <p:sldId id="449" r:id="rId37"/>
    <p:sldId id="450" r:id="rId38"/>
    <p:sldId id="571" r:id="rId39"/>
    <p:sldId id="572" r:id="rId40"/>
    <p:sldId id="573" r:id="rId41"/>
    <p:sldId id="574" r:id="rId42"/>
    <p:sldId id="559" r:id="rId43"/>
    <p:sldId id="560" r:id="rId44"/>
    <p:sldId id="561" r:id="rId45"/>
    <p:sldId id="562" r:id="rId46"/>
    <p:sldId id="563" r:id="rId47"/>
    <p:sldId id="564" r:id="rId48"/>
    <p:sldId id="531" r:id="rId49"/>
    <p:sldId id="587" r:id="rId50"/>
    <p:sldId id="588" r:id="rId51"/>
    <p:sldId id="468" r:id="rId52"/>
    <p:sldId id="469" r:id="rId53"/>
    <p:sldId id="470" r:id="rId54"/>
    <p:sldId id="565" r:id="rId55"/>
    <p:sldId id="566" r:id="rId56"/>
    <p:sldId id="567" r:id="rId57"/>
    <p:sldId id="485" r:id="rId58"/>
    <p:sldId id="575" r:id="rId59"/>
    <p:sldId id="576" r:id="rId60"/>
    <p:sldId id="577" r:id="rId61"/>
    <p:sldId id="578" r:id="rId62"/>
    <p:sldId id="579" r:id="rId63"/>
    <p:sldId id="580" r:id="rId64"/>
    <p:sldId id="481" r:id="rId65"/>
    <p:sldId id="512" r:id="rId66"/>
    <p:sldId id="514" r:id="rId67"/>
    <p:sldId id="54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1" d="100"/>
          <a:sy n="101" d="100"/>
        </p:scale>
        <p:origin x="12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20-03-2022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Jireh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7164826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 | Chris Brown | Naomi Raine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Heritage Worship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Naomi Raine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779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Wasn't holding You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there's nothing I can do to let You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doesn't take a trophy to make You proud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2773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Going through a storm but I won't go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hear Your voice carried in the rhythm of the wind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call me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would cross an ocean so I wouldn't drown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been closer than You are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44285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content in every circumstance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Forever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Always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0706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mountaintop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 see so clear what it's all about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Stay by my side when the sun goes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8305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What a Beautiful Name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7068424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Brooke </a:t>
            </a:r>
            <a:r>
              <a:rPr lang="en-GB" sz="1200" dirty="0" err="1">
                <a:solidFill>
                  <a:schemeClr val="bg1"/>
                </a:solidFill>
              </a:rPr>
              <a:t>Ligertwood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chosen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what You've spoken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I could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that is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728001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He dresses the lilies with beauty and </a:t>
            </a:r>
            <a:r>
              <a:rPr lang="en-GB" sz="4400" dirty="0" err="1">
                <a:solidFill>
                  <a:schemeClr val="bg1"/>
                </a:solidFill>
              </a:rPr>
              <a:t>splendor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He watches over every sparrow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86165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More than you ask think or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According to His power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Working in 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912364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0061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Reckless Love</a:t>
            </a:r>
            <a:br>
              <a:rPr lang="en-GB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GB" sz="9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GB" sz="1200" dirty="0"/>
              <a:t>CCLI Song # 7089641</a:t>
            </a:r>
          </a:p>
          <a:p>
            <a:endParaRPr lang="en-GB" sz="1200" dirty="0"/>
          </a:p>
          <a:p>
            <a:r>
              <a:rPr lang="en-GB" sz="1200" dirty="0"/>
              <a:t>Caleb Culver | Cory Asbury | Ran Jackson</a:t>
            </a:r>
          </a:p>
          <a:p>
            <a:endParaRPr lang="en-GB" sz="1200" dirty="0"/>
          </a:p>
          <a:p>
            <a:r>
              <a:rPr lang="en-GB" sz="1200" dirty="0"/>
              <a:t>© 2017 Richmond Park Publishing (Admin. by Essential Music Publishing LLC)</a:t>
            </a:r>
          </a:p>
          <a:p>
            <a:r>
              <a:rPr lang="en-GB" sz="1200" dirty="0"/>
              <a:t>Watershed Worship Publishing (Admin. by SHOUT! Music Publishing UK)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dirty="0"/>
              <a:t>Cory Asbury Publishing (Admin. by Song Solutions)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Before I spoke a word You were singing over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been so </a:t>
            </a:r>
            <a:r>
              <a:rPr lang="en-GB" sz="4800" dirty="0" err="1">
                <a:solidFill>
                  <a:schemeClr val="bg1"/>
                </a:solidFill>
              </a:rPr>
              <a:t>so</a:t>
            </a:r>
            <a:r>
              <a:rPr lang="en-GB" sz="4800" dirty="0">
                <a:solidFill>
                  <a:schemeClr val="bg1"/>
                </a:solidFill>
              </a:rPr>
              <a:t> good to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Before I took a breath You breathed Your life in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been so </a:t>
            </a:r>
            <a:r>
              <a:rPr lang="en-GB" sz="4800" dirty="0" err="1">
                <a:solidFill>
                  <a:schemeClr val="bg1"/>
                </a:solidFill>
              </a:rPr>
              <a:t>so</a:t>
            </a:r>
            <a:r>
              <a:rPr lang="en-GB" sz="4800" dirty="0">
                <a:solidFill>
                  <a:schemeClr val="bg1"/>
                </a:solidFill>
              </a:rPr>
              <a:t> kind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were the Word at the beginning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One with God the Lord Most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hidden glory in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147991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O the overwhelming never-ending reckless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Love of God</a:t>
            </a:r>
          </a:p>
          <a:p>
            <a:r>
              <a:rPr lang="en-GB" sz="3800" dirty="0">
                <a:solidFill>
                  <a:schemeClr val="bg1"/>
                </a:solidFill>
              </a:rPr>
              <a:t>O it chases me down fights 'til I'm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Leaves the ninety-nine</a:t>
            </a:r>
          </a:p>
          <a:p>
            <a:r>
              <a:rPr lang="en-GB" sz="3800" dirty="0">
                <a:solidFill>
                  <a:schemeClr val="bg1"/>
                </a:solidFill>
              </a:rPr>
              <a:t>I couldn't earn it I don't deserve it</a:t>
            </a:r>
          </a:p>
          <a:p>
            <a:r>
              <a:rPr lang="en-GB" sz="3800" dirty="0">
                <a:solidFill>
                  <a:schemeClr val="bg1"/>
                </a:solidFill>
              </a:rPr>
              <a:t>Still You give Yourself away</a:t>
            </a:r>
          </a:p>
          <a:p>
            <a:r>
              <a:rPr lang="en-GB" sz="3800" dirty="0">
                <a:solidFill>
                  <a:schemeClr val="bg1"/>
                </a:solidFill>
              </a:rPr>
              <a:t>O the overwhelming never-ending reckless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Love of God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When I was Your foe still Your love fought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been so </a:t>
            </a:r>
            <a:r>
              <a:rPr lang="en-GB" sz="4800" dirty="0" err="1">
                <a:solidFill>
                  <a:schemeClr val="bg1"/>
                </a:solidFill>
              </a:rPr>
              <a:t>so</a:t>
            </a:r>
            <a:r>
              <a:rPr lang="en-GB" sz="4800" dirty="0">
                <a:solidFill>
                  <a:schemeClr val="bg1"/>
                </a:solidFill>
              </a:rPr>
              <a:t> good to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I felt no worth You paid it all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been so </a:t>
            </a:r>
            <a:r>
              <a:rPr lang="en-GB" sz="4800" dirty="0" err="1">
                <a:solidFill>
                  <a:schemeClr val="bg1"/>
                </a:solidFill>
              </a:rPr>
              <a:t>so</a:t>
            </a:r>
            <a:r>
              <a:rPr lang="en-GB" sz="4800" dirty="0">
                <a:solidFill>
                  <a:schemeClr val="bg1"/>
                </a:solidFill>
              </a:rPr>
              <a:t> kind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431583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There's no shadow You won't light up</a:t>
            </a:r>
          </a:p>
          <a:p>
            <a:r>
              <a:rPr lang="en-GB" sz="3800" dirty="0">
                <a:solidFill>
                  <a:schemeClr val="bg1"/>
                </a:solidFill>
              </a:rPr>
              <a:t>Mountain You won't climb up</a:t>
            </a:r>
          </a:p>
          <a:p>
            <a:r>
              <a:rPr lang="en-GB" sz="3800" dirty="0">
                <a:solidFill>
                  <a:schemeClr val="bg1"/>
                </a:solidFill>
              </a:rPr>
              <a:t>Coming after me</a:t>
            </a:r>
            <a:br>
              <a:rPr lang="en-GB" sz="3800" dirty="0">
                <a:solidFill>
                  <a:schemeClr val="bg1"/>
                </a:solidFill>
              </a:rPr>
            </a:br>
            <a:endParaRPr lang="en-GB" sz="3800" dirty="0">
              <a:solidFill>
                <a:schemeClr val="bg1"/>
              </a:solidFill>
            </a:endParaRPr>
          </a:p>
          <a:p>
            <a:r>
              <a:rPr lang="en-GB" sz="3800" dirty="0">
                <a:solidFill>
                  <a:schemeClr val="bg1"/>
                </a:solidFill>
              </a:rPr>
              <a:t>There's no wall You won't kick down</a:t>
            </a:r>
          </a:p>
          <a:p>
            <a:r>
              <a:rPr lang="en-GB" sz="3800" dirty="0">
                <a:solidFill>
                  <a:schemeClr val="bg1"/>
                </a:solidFill>
              </a:rPr>
              <a:t>Lie You won't tear down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Coming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38640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Million Little Miracles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7171580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Brandon Lake | Chris Brown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Worldwide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All my life I've been carried by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Don't ask me how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can't explain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I've got some blessings that I don't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some scars but that's how you learn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think it over and it doesn't add up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held me steady so I wouldn't give up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opened doors that nobody could shut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hope I never get over what You've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</a:t>
            </a:r>
            <a:r>
              <a:rPr lang="en-GB" sz="5000" dirty="0" err="1">
                <a:solidFill>
                  <a:schemeClr val="bg1"/>
                </a:solidFill>
              </a:rPr>
              <a:t>wanna</a:t>
            </a:r>
            <a:r>
              <a:rPr lang="en-GB" sz="5000" dirty="0">
                <a:solidFill>
                  <a:schemeClr val="bg1"/>
                </a:solidFill>
              </a:rPr>
              <a:t> live with an open heart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</a:t>
            </a:r>
            <a:r>
              <a:rPr lang="en-GB" sz="5000" dirty="0" err="1">
                <a:solidFill>
                  <a:schemeClr val="bg1"/>
                </a:solidFill>
              </a:rPr>
              <a:t>wanna</a:t>
            </a:r>
            <a:r>
              <a:rPr lang="en-GB" sz="5000" dirty="0">
                <a:solidFill>
                  <a:schemeClr val="bg1"/>
                </a:solidFill>
              </a:rPr>
              <a:t> live like I know who You are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hope I never get over what You've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238442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It's not coincidence and it's not luck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0783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compares to this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beautiful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753489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18958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can't even I can't even count '</a:t>
            </a:r>
            <a:r>
              <a:rPr lang="en-GB" sz="4400" dirty="0" err="1">
                <a:solidFill>
                  <a:schemeClr val="bg1"/>
                </a:solidFill>
              </a:rPr>
              <a:t>em</a:t>
            </a:r>
            <a:r>
              <a:rPr lang="en-GB" sz="44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can't even I can't even count '</a:t>
            </a:r>
            <a:r>
              <a:rPr lang="en-GB" sz="4400" dirty="0" err="1">
                <a:solidFill>
                  <a:schemeClr val="bg1"/>
                </a:solidFill>
              </a:rPr>
              <a:t>em</a:t>
            </a:r>
            <a:r>
              <a:rPr lang="en-GB" sz="44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can't even I can't even count '</a:t>
            </a:r>
            <a:r>
              <a:rPr lang="en-GB" sz="4400" dirty="0" err="1">
                <a:solidFill>
                  <a:schemeClr val="bg1"/>
                </a:solidFill>
              </a:rPr>
              <a:t>em</a:t>
            </a:r>
            <a:r>
              <a:rPr lang="en-GB" sz="44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1-2-3-4 I can't even count '</a:t>
            </a:r>
            <a:r>
              <a:rPr lang="en-GB" sz="4400" dirty="0" err="1">
                <a:solidFill>
                  <a:schemeClr val="bg1"/>
                </a:solidFill>
              </a:rPr>
              <a:t>em</a:t>
            </a:r>
            <a:r>
              <a:rPr lang="en-GB" sz="44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937147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Oceans </a:t>
            </a: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6428767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03792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88662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206384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</a:t>
            </a:r>
            <a:r>
              <a:rPr lang="en-GB" sz="4800" dirty="0" err="1">
                <a:solidFill>
                  <a:schemeClr val="bg1"/>
                </a:solidFill>
              </a:rPr>
              <a:t>sov'reign</a:t>
            </a:r>
            <a:r>
              <a:rPr lang="en-GB" sz="48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590667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Spirit lead me where my trust is without borders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48173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call upon Your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Keep my eyes above the waves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698737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506594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947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didn't want heaven without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Jesus You brought heaven down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sin was great Your love was greater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587210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890152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872070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736016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2224045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Hills And Valleys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7060141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Chuck Butler | Jonathan Smith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Tauren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Wells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Be Essential Songs (Admin. by Essential Music Publishing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Cashagamble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Jet Music (Admin. by Essential Music Publishing LLC)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Crucial Music Entertainment (Admin. by Essential Music Publishing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Hipgnosis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Songs Essential (Admin. by Essential Music Publishing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Jord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A Lil Music (Admin. by Essential Music Publishing LLC)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4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walked among the shadows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wiped my tears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felt the pain of heartbreak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I've seen the brighter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I've prayed prayers to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my lowest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have held Your blessings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You give and take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278502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No matter what I have Your grace is enough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 matter where I am I'm standing in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3970559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the mountains I will bow my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the one who set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valley I will lift my eyes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the one who sees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I'm standing on the mountain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didn't get there on my 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I'm walking through the valley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I am 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You’re God of the 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of the 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am 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4109334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watched my dreams get broken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You I hope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matter what I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safe inside Your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40093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compares to this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wonderful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13818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Father You give and take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joy and every pain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Through it all You will remain over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On the mountains I will bow my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valley I will lift my eyes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1373105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of the hills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God of the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of the 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am 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8030697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the mountains I will bow my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the one who set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valley I will lift my eyes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the one who sees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I'm standing on the mountain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didn't get there on my 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I'm walking through the valley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I am 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1803773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You’re God of the 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of the hills and valleys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am not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640226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86646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691460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379845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Death could not hold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veil tore before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silence the boast of sin and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heavens are roaring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praise of Your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1126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have no rival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no equal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and forever God You reign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kingdom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37002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 Christ my King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What a powerful Name it is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80594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2592</Words>
  <Application>Microsoft Office PowerPoint</Application>
  <PresentationFormat>On-screen Show (4:3)</PresentationFormat>
  <Paragraphs>450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148</cp:revision>
  <dcterms:created xsi:type="dcterms:W3CDTF">2019-09-23T12:06:27Z</dcterms:created>
  <dcterms:modified xsi:type="dcterms:W3CDTF">2022-03-14T14:30:58Z</dcterms:modified>
</cp:coreProperties>
</file>