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6" r:id="rId2"/>
    <p:sldId id="1027" r:id="rId3"/>
    <p:sldId id="1028" r:id="rId4"/>
    <p:sldId id="1029" r:id="rId5"/>
    <p:sldId id="1030" r:id="rId6"/>
    <p:sldId id="1031" r:id="rId7"/>
    <p:sldId id="103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Mighty Name Of Jesus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7244496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Hope Darst | Jacob Sooter | Lauren Sloat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2024 Fair Trade Global Songs; Hope For The Best Songs; TBCO Publishing; Just When Publishing; So Essential Tunes; 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5272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642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pray into the atmosphere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Spirit of God You're here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all authority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pray over my heart and mind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am healed by Your stripes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blood declares that I am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58467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the mighty name of Jesus I pray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Calling on the power of heaven I proclaim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weapon formed against me must break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mighty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49891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9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draw a permanent boundary line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enemy has no rights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come near my family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scheme could ever undo God's plans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matter the circumstance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cross has sealed my destiny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09515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CF8AE-215D-4A23-841C-79813C3D6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F296BA-95CB-8863-72AE-0A00CCEBB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the mighty name of Jesus, I pray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Calling on the power of heaven I proclaim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weapon formed against me must break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mighty name of Jesus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In the mighty name of Jesus, I know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power of fear and darkness must go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every key to every victory I hold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mighty name of Jesus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9E39C-5AA8-D84C-043C-D9B3C2EC5DD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74568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022AB-6CF3-4902-AED2-0627EF38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D1DB89-80CE-8404-8172-7C237EF1B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will not fear I will not fear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the enemy comes near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 the doorframe of my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Is the blood of Jesus Christ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not fear I will not fear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There's an army of angels here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protected on all sides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By the blood of Jesus Christ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18EFC-43FC-92CB-8AA5-6E27A0BF9EB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22679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9C24A-CF58-3E9D-CA84-478C45146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78CDCB2-E636-58FA-DEF4-E6979F27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the mighty name of Jesus, I pray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Calling on the power of heaven I proclaim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weapon formed against me must break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mighty name of Jesus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In the mighty name of Jesus, I know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power of fear and darkness must go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every key to every victory I hold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mighty name of Jesus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24E48-B058-5B7C-473E-50083342B70B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500254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348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79</cp:revision>
  <dcterms:created xsi:type="dcterms:W3CDTF">2019-09-23T12:06:27Z</dcterms:created>
  <dcterms:modified xsi:type="dcterms:W3CDTF">2025-03-30T13:48:49Z</dcterms:modified>
</cp:coreProperties>
</file>