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60" r:id="rId3"/>
    <p:sldId id="477" r:id="rId4"/>
    <p:sldId id="478" r:id="rId5"/>
    <p:sldId id="423" r:id="rId6"/>
    <p:sldId id="424" r:id="rId7"/>
    <p:sldId id="425" r:id="rId8"/>
    <p:sldId id="426" r:id="rId9"/>
    <p:sldId id="515" r:id="rId10"/>
    <p:sldId id="386" r:id="rId11"/>
    <p:sldId id="404" r:id="rId12"/>
    <p:sldId id="387" r:id="rId13"/>
    <p:sldId id="403" r:id="rId14"/>
    <p:sldId id="481" r:id="rId15"/>
    <p:sldId id="512" r:id="rId16"/>
    <p:sldId id="513" r:id="rId17"/>
    <p:sldId id="514" r:id="rId18"/>
    <p:sldId id="516" r:id="rId19"/>
    <p:sldId id="519" r:id="rId20"/>
    <p:sldId id="517" r:id="rId21"/>
    <p:sldId id="520" r:id="rId22"/>
    <p:sldId id="521" r:id="rId23"/>
    <p:sldId id="522" r:id="rId24"/>
    <p:sldId id="523" r:id="rId25"/>
    <p:sldId id="524" r:id="rId26"/>
    <p:sldId id="486" r:id="rId27"/>
    <p:sldId id="511" r:id="rId28"/>
    <p:sldId id="518" r:id="rId29"/>
    <p:sldId id="482" r:id="rId30"/>
    <p:sldId id="4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16-01-2022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9600" dirty="0"/>
              <a:t>An Army Of Ordinary People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CCLI Song # 222241</a:t>
            </a:r>
          </a:p>
          <a:p>
            <a:endParaRPr lang="en-GB" sz="1200" dirty="0"/>
          </a:p>
          <a:p>
            <a:r>
              <a:rPr lang="en-GB" sz="1200" dirty="0"/>
              <a:t>Dave </a:t>
            </a:r>
            <a:r>
              <a:rPr lang="en-GB" sz="1200" dirty="0" err="1"/>
              <a:t>Bilbrough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© 1983 Thankyou Music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An army of ordinary people</a:t>
            </a:r>
          </a:p>
          <a:p>
            <a:r>
              <a:rPr lang="en-GB" sz="4700" dirty="0">
                <a:solidFill>
                  <a:schemeClr val="bg1"/>
                </a:solidFill>
              </a:rPr>
              <a:t>A kingdom where love is the key</a:t>
            </a:r>
          </a:p>
          <a:p>
            <a:r>
              <a:rPr lang="en-GB" sz="4700" dirty="0">
                <a:solidFill>
                  <a:schemeClr val="bg1"/>
                </a:solidFill>
              </a:rPr>
              <a:t>A city a light to the nations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Heirs to the promise are we</a:t>
            </a:r>
          </a:p>
          <a:p>
            <a:r>
              <a:rPr lang="en-GB" sz="4700" dirty="0">
                <a:solidFill>
                  <a:schemeClr val="bg1"/>
                </a:solidFill>
              </a:rPr>
              <a:t>A people whose life is in Jesus</a:t>
            </a:r>
          </a:p>
          <a:p>
            <a:r>
              <a:rPr lang="en-GB" sz="4700" dirty="0">
                <a:solidFill>
                  <a:schemeClr val="bg1"/>
                </a:solidFill>
              </a:rPr>
              <a:t>A nation together we stand</a:t>
            </a:r>
          </a:p>
          <a:p>
            <a:r>
              <a:rPr lang="en-GB" sz="4700" dirty="0">
                <a:solidFill>
                  <a:schemeClr val="bg1"/>
                </a:solidFill>
              </a:rPr>
              <a:t>Only through grace are we worthy</a:t>
            </a:r>
          </a:p>
          <a:p>
            <a:r>
              <a:rPr lang="en-GB" sz="4700" dirty="0">
                <a:solidFill>
                  <a:schemeClr val="bg1"/>
                </a:solidFill>
              </a:rPr>
              <a:t>Inheritors of the land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A new day is dawning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A new age to come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When the children of promise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Shall flow together as one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 truth long neglected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But the time has now come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When the children of promise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Shall flow together as 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85800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A people without recognition</a:t>
            </a:r>
          </a:p>
          <a:p>
            <a:r>
              <a:rPr lang="en-GB" sz="4700" dirty="0">
                <a:solidFill>
                  <a:schemeClr val="bg1"/>
                </a:solidFill>
              </a:rPr>
              <a:t>But with Him a destiny sealed</a:t>
            </a:r>
          </a:p>
          <a:p>
            <a:r>
              <a:rPr lang="en-GB" sz="4700" dirty="0">
                <a:solidFill>
                  <a:schemeClr val="bg1"/>
                </a:solidFill>
              </a:rPr>
              <a:t>Called to a heavenly vision</a:t>
            </a:r>
          </a:p>
          <a:p>
            <a:r>
              <a:rPr lang="en-GB" sz="4700" dirty="0">
                <a:solidFill>
                  <a:schemeClr val="bg1"/>
                </a:solidFill>
              </a:rPr>
              <a:t>His purpose shall be fulfilled</a:t>
            </a:r>
          </a:p>
          <a:p>
            <a:r>
              <a:rPr lang="en-GB" sz="4700" dirty="0">
                <a:solidFill>
                  <a:schemeClr val="bg1"/>
                </a:solidFill>
              </a:rPr>
              <a:t>Come let us stand strong together</a:t>
            </a:r>
          </a:p>
          <a:p>
            <a:r>
              <a:rPr lang="en-GB" sz="4700" dirty="0">
                <a:solidFill>
                  <a:schemeClr val="bg1"/>
                </a:solidFill>
              </a:rPr>
              <a:t>Abandon ourselves to the King</a:t>
            </a:r>
          </a:p>
          <a:p>
            <a:r>
              <a:rPr lang="en-GB" sz="4700" dirty="0">
                <a:solidFill>
                  <a:schemeClr val="bg1"/>
                </a:solidFill>
              </a:rPr>
              <a:t>His love shall be ours forever</a:t>
            </a:r>
          </a:p>
          <a:p>
            <a:r>
              <a:rPr lang="en-GB" sz="4700" dirty="0">
                <a:solidFill>
                  <a:schemeClr val="bg1"/>
                </a:solidFill>
              </a:rPr>
              <a:t>This </a:t>
            </a:r>
            <a:r>
              <a:rPr lang="en-GB" sz="4700" dirty="0" err="1">
                <a:solidFill>
                  <a:schemeClr val="bg1"/>
                </a:solidFill>
              </a:rPr>
              <a:t>vict'ry</a:t>
            </a:r>
            <a:r>
              <a:rPr lang="en-GB" sz="4700" dirty="0">
                <a:solidFill>
                  <a:schemeClr val="bg1"/>
                </a:solidFill>
              </a:rPr>
              <a:t> song we shall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What a Beautiful Name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7068424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Brooke </a:t>
            </a:r>
            <a:r>
              <a:rPr lang="en-GB" sz="1200" dirty="0" err="1">
                <a:solidFill>
                  <a:schemeClr val="bg1"/>
                </a:solidFill>
              </a:rPr>
              <a:t>Ligertwood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2016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42116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were the Word at the beginning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One with God the Lord Most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Your hidden glory in creation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Now revealed in You our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1147991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What a beautiful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What a beautiful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Name of Jesus Christ my King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What a beautiful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Nothing compares to this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What a beautiful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753489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didn't want heaven without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Jesus You brought heaven down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sin was great Your love was greater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What could separate us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658721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What a wonderful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What a wonderful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Name of Jesus Christ my King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What a wonderful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Nothing compares to this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What a wonderful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Name of Jesus</a:t>
            </a:r>
          </a:p>
          <a:p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13818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Death could not hold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veil tore before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silence the boast of sin and grave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heavens are roaring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praise of Your glory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 You are raised to life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411263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Great Big God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CCLI Song # 3373437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 Hemming | Nigel Hemming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Vineyard Songs (UK/Eire)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have no rival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no equal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Now and forever God You reign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Yours is the kingdom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Yours is the glory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Yours is the Name above all 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137002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What a powerful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What a powerful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Name of Jesus Christ my King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What a powerful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Nothing can stand against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What a powerful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3805940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</a:t>
            </a:r>
          </a:p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7111931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Brown | Mack Brock | Steven Furtick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58366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It was my cross You bore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I could live in the freedom You died for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now my life is Yours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091673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147906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now my shame is gone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stand amazed in Your love undeniable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Your grace goes on and 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510844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Be exalted now in the heavens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As Your glory fills this place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deserve our praise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You're the name above all 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1826131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 Of it 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6280644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</a:t>
            </a:r>
            <a:r>
              <a:rPr lang="en-GB" sz="1200" dirty="0" err="1">
                <a:solidFill>
                  <a:schemeClr val="bg1"/>
                </a:solidFill>
              </a:rPr>
              <a:t>Brymer</a:t>
            </a:r>
            <a:r>
              <a:rPr lang="en-GB" sz="1200" dirty="0">
                <a:solidFill>
                  <a:schemeClr val="bg1"/>
                </a:solidFill>
              </a:rPr>
              <a:t> | Ryan Hall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Common Hymnal Publishing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Innerland</a:t>
            </a:r>
            <a:r>
              <a:rPr lang="en-GB" sz="1200" dirty="0">
                <a:solidFill>
                  <a:schemeClr val="bg1"/>
                </a:solidFill>
              </a:rPr>
              <a:t>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Underground Treasure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Wayfinder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477780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All the saints and angels</a:t>
            </a:r>
          </a:p>
          <a:p>
            <a:r>
              <a:rPr lang="en-GB" sz="5400" dirty="0">
                <a:solidFill>
                  <a:schemeClr val="bg1"/>
                </a:solidFill>
              </a:rPr>
              <a:t>Bow before Your throne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the elders cast their crowns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Before the Lamb of God and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525367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 from You are all things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to You are all things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And He holds us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Day and night, </a:t>
            </a:r>
          </a:p>
          <a:p>
            <a:r>
              <a:rPr lang="en-GB" sz="5000" dirty="0">
                <a:solidFill>
                  <a:schemeClr val="bg1"/>
                </a:solidFill>
              </a:rPr>
              <a:t>Night and day, </a:t>
            </a:r>
          </a:p>
          <a:p>
            <a:r>
              <a:rPr lang="en-GB" sz="5000" dirty="0">
                <a:solidFill>
                  <a:schemeClr val="bg1"/>
                </a:solidFill>
              </a:rPr>
              <a:t>Let incense arise</a:t>
            </a:r>
          </a:p>
          <a:p>
            <a:r>
              <a:rPr lang="en-GB" sz="5000" dirty="0">
                <a:solidFill>
                  <a:schemeClr val="bg1"/>
                </a:solidFill>
              </a:rPr>
              <a:t>(X4)</a:t>
            </a:r>
          </a:p>
          <a:p>
            <a:endParaRPr lang="en-GB" sz="5000" dirty="0">
              <a:solidFill>
                <a:schemeClr val="bg1"/>
              </a:solidFill>
            </a:endParaRPr>
          </a:p>
          <a:p>
            <a:r>
              <a:rPr lang="en-GB" sz="5000" dirty="0">
                <a:solidFill>
                  <a:schemeClr val="bg1"/>
                </a:solidFill>
              </a:rPr>
              <a:t>Day and night </a:t>
            </a:r>
          </a:p>
          <a:p>
            <a:r>
              <a:rPr lang="en-GB" sz="5000" dirty="0">
                <a:solidFill>
                  <a:schemeClr val="bg1"/>
                </a:solidFill>
              </a:rPr>
              <a:t>Night and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He's higher than a skyscraper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He's deeper than a submarine</a:t>
            </a:r>
          </a:p>
          <a:p>
            <a:r>
              <a:rPr lang="en-GB" sz="4200" dirty="0">
                <a:solidFill>
                  <a:schemeClr val="bg1"/>
                </a:solidFill>
              </a:rPr>
              <a:t>He's wider than the universe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beyond my wildest dreams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He's known me and He's loved me</a:t>
            </a:r>
          </a:p>
          <a:p>
            <a:r>
              <a:rPr lang="en-GB" sz="4200" dirty="0">
                <a:solidFill>
                  <a:schemeClr val="bg1"/>
                </a:solidFill>
              </a:rPr>
              <a:t>Since before the world began</a:t>
            </a:r>
          </a:p>
          <a:p>
            <a:r>
              <a:rPr lang="en-GB" sz="4200" dirty="0">
                <a:solidFill>
                  <a:schemeClr val="bg1"/>
                </a:solidFill>
              </a:rPr>
              <a:t>How wonderful to be a part of</a:t>
            </a:r>
          </a:p>
          <a:p>
            <a:r>
              <a:rPr lang="en-GB" sz="4200" dirty="0">
                <a:solidFill>
                  <a:schemeClr val="bg1"/>
                </a:solidFill>
              </a:rPr>
              <a:t>God's amazing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I know Who I am</a:t>
            </a:r>
          </a:p>
          <a:p>
            <a:r>
              <a:rPr lang="en-GB" sz="1200" dirty="0"/>
              <a:t>CCLI Song # 7115745</a:t>
            </a:r>
          </a:p>
          <a:p>
            <a:endParaRPr lang="en-GB" sz="1200" dirty="0"/>
          </a:p>
          <a:p>
            <a:r>
              <a:rPr lang="en-GB" sz="1200" dirty="0" err="1"/>
              <a:t>Osinachi</a:t>
            </a:r>
            <a:r>
              <a:rPr lang="en-GB" sz="1200" dirty="0"/>
              <a:t> Kalu Okoro </a:t>
            </a:r>
            <a:r>
              <a:rPr lang="en-GB" sz="1200" dirty="0" err="1"/>
              <a:t>Egbu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© 2013 Integrity Music Europe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080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We are a chosen generation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Called forth to show His excellence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I require for life God has given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know who I am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6313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know who God says I am What He says I am</a:t>
            </a:r>
          </a:p>
          <a:p>
            <a:r>
              <a:rPr lang="en-GB" sz="5400" dirty="0">
                <a:solidFill>
                  <a:schemeClr val="bg1"/>
                </a:solidFill>
              </a:rPr>
              <a:t>Where He says </a:t>
            </a:r>
            <a:r>
              <a:rPr lang="en-GB" sz="5400" dirty="0" err="1">
                <a:solidFill>
                  <a:schemeClr val="bg1"/>
                </a:solidFill>
              </a:rPr>
              <a:t>I’am</a:t>
            </a:r>
            <a:r>
              <a:rPr lang="en-GB" sz="5400" dirty="0">
                <a:solidFill>
                  <a:schemeClr val="bg1"/>
                </a:solidFill>
              </a:rPr>
              <a:t> at 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know who I am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56455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I'm working in power 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working miracles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live a life of favour </a:t>
            </a:r>
          </a:p>
          <a:p>
            <a:r>
              <a:rPr lang="en-GB" sz="5400" dirty="0" err="1">
                <a:solidFill>
                  <a:schemeClr val="bg1"/>
                </a:solidFill>
              </a:rPr>
              <a:t>'Cause</a:t>
            </a:r>
            <a:r>
              <a:rPr lang="en-GB" sz="5400" dirty="0">
                <a:solidFill>
                  <a:schemeClr val="bg1"/>
                </a:solidFill>
              </a:rPr>
              <a:t> I know who I am 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12061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 err="1">
                <a:solidFill>
                  <a:schemeClr val="bg1"/>
                </a:solidFill>
              </a:rPr>
              <a:t>Ohh</a:t>
            </a:r>
            <a:r>
              <a:rPr lang="en-GB" sz="5400" dirty="0">
                <a:solidFill>
                  <a:schemeClr val="bg1"/>
                </a:solidFill>
              </a:rPr>
              <a:t> oh </a:t>
            </a:r>
            <a:r>
              <a:rPr lang="en-GB" sz="5400" dirty="0" err="1">
                <a:solidFill>
                  <a:schemeClr val="bg1"/>
                </a:solidFill>
              </a:rPr>
              <a:t>oh</a:t>
            </a:r>
            <a:r>
              <a:rPr lang="en-GB" sz="5400" dirty="0">
                <a:solidFill>
                  <a:schemeClr val="bg1"/>
                </a:solidFill>
              </a:rPr>
              <a:t> 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</a:t>
            </a:r>
            <a:r>
              <a:rPr lang="en-GB" sz="5400" dirty="0" err="1">
                <a:solidFill>
                  <a:schemeClr val="bg1"/>
                </a:solidFill>
              </a:rPr>
              <a:t>oh</a:t>
            </a:r>
            <a:r>
              <a:rPr lang="en-GB" sz="5400" dirty="0">
                <a:solidFill>
                  <a:schemeClr val="bg1"/>
                </a:solidFill>
              </a:rPr>
              <a:t> </a:t>
            </a:r>
            <a:r>
              <a:rPr lang="en-GB" sz="5400" dirty="0" err="1">
                <a:solidFill>
                  <a:schemeClr val="bg1"/>
                </a:solidFill>
              </a:rPr>
              <a:t>oh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I know who I am</a:t>
            </a:r>
          </a:p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06635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1080</Words>
  <Application>Microsoft Office PowerPoint</Application>
  <PresentationFormat>On-screen Show (4:3)</PresentationFormat>
  <Paragraphs>216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128</cp:revision>
  <dcterms:created xsi:type="dcterms:W3CDTF">2019-09-23T12:06:27Z</dcterms:created>
  <dcterms:modified xsi:type="dcterms:W3CDTF">2022-01-13T23:09:05Z</dcterms:modified>
</cp:coreProperties>
</file>